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321" r:id="rId2"/>
    <p:sldId id="282" r:id="rId3"/>
    <p:sldId id="284" r:id="rId4"/>
    <p:sldId id="320" r:id="rId5"/>
    <p:sldId id="322" r:id="rId6"/>
    <p:sldId id="315" r:id="rId7"/>
    <p:sldId id="267" r:id="rId8"/>
    <p:sldId id="316" r:id="rId9"/>
    <p:sldId id="331" r:id="rId10"/>
    <p:sldId id="317" r:id="rId11"/>
    <p:sldId id="303" r:id="rId12"/>
    <p:sldId id="318" r:id="rId13"/>
    <p:sldId id="276" r:id="rId14"/>
    <p:sldId id="332" r:id="rId15"/>
    <p:sldId id="307" r:id="rId16"/>
    <p:sldId id="329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042B"/>
    <a:srgbClr val="DD3F5F"/>
    <a:srgbClr val="FB8FA2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5" d="100"/>
          <a:sy n="65" d="100"/>
        </p:scale>
        <p:origin x="86" y="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E5A037-BCD1-4D52-A534-7861AB4DAC00}" type="datetimeFigureOut">
              <a:rPr lang="zh-CN" altLang="en-US" smtClean="0"/>
              <a:t>2020/3/19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39E68-48CC-45C1-A51A-2ED1BA43CF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161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39E68-48CC-45C1-A51A-2ED1BA43CFB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7514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39E68-48CC-45C1-A51A-2ED1BA43CFB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804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CAA79-63ED-4D4C-97FF-23192032DF9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8690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39E68-48CC-45C1-A51A-2ED1BA43CFB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7336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C6A3E7-7B0A-43E6-AF50-B970C3A8BCF7}" type="slidenum">
              <a:rPr lang="id-ID" smtClean="0"/>
              <a:t>13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9867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39E68-48CC-45C1-A51A-2ED1BA43CFB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3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C0059-71F0-4354-824B-2FFE6EC8EA2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9318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39E68-48CC-45C1-A51A-2ED1BA43CFB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434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39E68-48CC-45C1-A51A-2ED1BA43CFB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5922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39E68-48CC-45C1-A51A-2ED1BA43CFB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6883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4281D7-AB8B-4A49-B31C-4FE8BBA5730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63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412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39E68-48CC-45C1-A51A-2ED1BA43CFB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553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27C920-FAF1-4735-A148-C9BEEFCD3BF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2519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39E68-48CC-45C1-A51A-2ED1BA43CFB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7282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64216-7571-4F55-B8A0-A9B09CAD06D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1930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7640610"/>
      </p:ext>
    </p:extLst>
  </p:cSld>
  <p:clrMapOvr>
    <a:masterClrMapping/>
  </p:clrMapOvr>
  <p:transition spd="slow" advClick="0" advTm="2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6735329"/>
      </p:ext>
    </p:extLst>
  </p:cSld>
  <p:clrMapOvr>
    <a:masterClrMapping/>
  </p:clrMapOvr>
  <p:transition spd="slow" advClick="0" advTm="2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6041882"/>
      </p:ext>
    </p:extLst>
  </p:cSld>
  <p:clrMapOvr>
    <a:masterClrMapping/>
  </p:clrMapOvr>
  <p:transition spd="slow" advClick="0" advTm="2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7175200"/>
      </p:ext>
    </p:extLst>
  </p:cSld>
  <p:clrMapOvr>
    <a:masterClrMapping/>
  </p:clrMapOvr>
  <p:transition spd="slow" advClick="0" advTm="2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4286676"/>
      </p:ext>
    </p:extLst>
  </p:cSld>
  <p:clrMapOvr>
    <a:masterClrMapping/>
  </p:clrMapOvr>
  <p:transition spd="slow" advClick="0" advTm="2000"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4351109" y="2003727"/>
            <a:ext cx="3575672" cy="3575674"/>
          </a:xfrm>
          <a:custGeom>
            <a:avLst/>
            <a:gdLst>
              <a:gd name="connsiteX0" fmla="*/ 1787836 w 3575672"/>
              <a:gd name="connsiteY0" fmla="*/ 0 h 3575674"/>
              <a:gd name="connsiteX1" fmla="*/ 3575672 w 3575672"/>
              <a:gd name="connsiteY1" fmla="*/ 1787837 h 3575674"/>
              <a:gd name="connsiteX2" fmla="*/ 1787836 w 3575672"/>
              <a:gd name="connsiteY2" fmla="*/ 3575674 h 3575674"/>
              <a:gd name="connsiteX3" fmla="*/ 0 w 3575672"/>
              <a:gd name="connsiteY3" fmla="*/ 1787837 h 3575674"/>
              <a:gd name="connsiteX4" fmla="*/ 1787836 w 3575672"/>
              <a:gd name="connsiteY4" fmla="*/ 0 h 3575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5672" h="3575674">
                <a:moveTo>
                  <a:pt x="1787836" y="0"/>
                </a:moveTo>
                <a:cubicBezTo>
                  <a:pt x="2775231" y="0"/>
                  <a:pt x="3575672" y="800442"/>
                  <a:pt x="3575672" y="1787837"/>
                </a:cubicBezTo>
                <a:cubicBezTo>
                  <a:pt x="3575672" y="2775232"/>
                  <a:pt x="2775231" y="3575674"/>
                  <a:pt x="1787836" y="3575674"/>
                </a:cubicBezTo>
                <a:cubicBezTo>
                  <a:pt x="800441" y="3575674"/>
                  <a:pt x="0" y="2775232"/>
                  <a:pt x="0" y="1787837"/>
                </a:cubicBezTo>
                <a:cubicBezTo>
                  <a:pt x="0" y="800442"/>
                  <a:pt x="800441" y="0"/>
                  <a:pt x="17878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333158"/>
      </p:ext>
    </p:extLst>
  </p:cSld>
  <p:clrMapOvr>
    <a:masterClrMapping/>
  </p:clrMapOvr>
  <p:transition spd="slow" advClick="0" advTm="2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22" r="43119"/>
          <a:stretch/>
        </p:blipFill>
        <p:spPr>
          <a:xfrm rot="5400000" flipH="1">
            <a:off x="-661477" y="661479"/>
            <a:ext cx="3166270" cy="184331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22" r="43119"/>
          <a:stretch/>
        </p:blipFill>
        <p:spPr>
          <a:xfrm rot="16200000" flipH="1">
            <a:off x="9687209" y="4353208"/>
            <a:ext cx="3166270" cy="1843312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549963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9" r:id="rId5"/>
    <p:sldLayoutId id="2147483676" r:id="rId6"/>
  </p:sldLayoutIdLst>
  <p:transition spd="slow" advClick="0" advTm="200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1"/>
          <p:cNvSpPr/>
          <p:nvPr/>
        </p:nvSpPr>
        <p:spPr>
          <a:xfrm>
            <a:off x="0" y="-2982"/>
            <a:ext cx="5446643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381000" dist="1905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-2982"/>
            <a:ext cx="4835236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3" name="矩形 10"/>
          <p:cNvSpPr/>
          <p:nvPr/>
        </p:nvSpPr>
        <p:spPr>
          <a:xfrm>
            <a:off x="0" y="16868"/>
            <a:ext cx="11091341" cy="4407597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381000" dist="190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0"/>
            <a:ext cx="11091341" cy="3796145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33522" y="3662096"/>
            <a:ext cx="7816563" cy="110799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ea"/>
                <a:sym typeface="思源黑体旧字形 Normal" panose="020B0400000000000000" pitchFamily="34" charset="-128"/>
              </a:rPr>
              <a:t>俄罗斯方块</a:t>
            </a:r>
            <a:r>
              <a:rPr lang="zh-CN" altLang="en-US" sz="6600" b="1" dirty="0">
                <a:solidFill>
                  <a:srgbClr val="B5042B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ea"/>
                <a:sym typeface="思源黑体旧字形 Normal" panose="020B0400000000000000" pitchFamily="34" charset="-128"/>
              </a:rPr>
              <a:t>娱乐系统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976108" y="3102852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ea"/>
                <a:sym typeface="思源黑体旧字形 Normal" panose="020B0400000000000000" pitchFamily="34" charset="-128"/>
              </a:rPr>
              <a:t>面向家庭的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华文行楷" panose="02010800040101010101" pitchFamily="2" charset="-122"/>
              <a:ea typeface="华文行楷" panose="02010800040101010101" pitchFamily="2" charset="-122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15" name="矩形 10"/>
          <p:cNvSpPr/>
          <p:nvPr/>
        </p:nvSpPr>
        <p:spPr>
          <a:xfrm>
            <a:off x="-1" y="-2982"/>
            <a:ext cx="11091341" cy="3796145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B8FA2">
                  <a:alpha val="22000"/>
                </a:srgbClr>
              </a:gs>
              <a:gs pos="100000">
                <a:srgbClr val="B5042B">
                  <a:alpha val="0"/>
                </a:srgb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pic>
        <p:nvPicPr>
          <p:cNvPr id="2" name="8">
            <a:hlinkClick r:id="" action="ppaction://media"/>
            <a:extLst>
              <a:ext uri="{FF2B5EF4-FFF2-40B4-BE49-F238E27FC236}">
                <a16:creationId xmlns:a16="http://schemas.microsoft.com/office/drawing/2014/main" id="{8AE720FC-C095-467B-8952-F1B71538E0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762840" y="61743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45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14:ripple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4" grpId="0" animBg="1"/>
      <p:bldP spid="12" grpId="0" animBg="1"/>
      <p:bldP spid="13" grpId="0" animBg="1"/>
      <p:bldP spid="11" grpId="0" animBg="1"/>
      <p:bldP spid="3" grpId="0"/>
      <p:bldP spid="4" grpId="0"/>
      <p:bldP spid="1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862902" y="3986975"/>
            <a:ext cx="3275256" cy="1415325"/>
            <a:chOff x="6170281" y="2999855"/>
            <a:chExt cx="3275256" cy="1415325"/>
          </a:xfrm>
        </p:grpSpPr>
        <p:sp>
          <p:nvSpPr>
            <p:cNvPr id="11" name="文本框 10"/>
            <p:cNvSpPr txBox="1"/>
            <p:nvPr/>
          </p:nvSpPr>
          <p:spPr>
            <a:xfrm>
              <a:off x="6170281" y="2999855"/>
              <a:ext cx="32752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6000" b="1" dirty="0">
                  <a:solidFill>
                    <a:srgbClr val="B5042B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开发模型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6304418" y="4415180"/>
              <a:ext cx="9144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矩形 11"/>
          <p:cNvSpPr/>
          <p:nvPr/>
        </p:nvSpPr>
        <p:spPr>
          <a:xfrm>
            <a:off x="0" y="-2982"/>
            <a:ext cx="5446643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5" name="矩形 11"/>
          <p:cNvSpPr/>
          <p:nvPr/>
        </p:nvSpPr>
        <p:spPr>
          <a:xfrm>
            <a:off x="0" y="-2982"/>
            <a:ext cx="4835236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6" name="矩形 10"/>
          <p:cNvSpPr/>
          <p:nvPr/>
        </p:nvSpPr>
        <p:spPr>
          <a:xfrm>
            <a:off x="0" y="16868"/>
            <a:ext cx="11091341" cy="4407597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12150" y="3500479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PART 04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3196602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4">
            <a:extLst>
              <a:ext uri="{FF2B5EF4-FFF2-40B4-BE49-F238E27FC236}">
                <a16:creationId xmlns:a16="http://schemas.microsoft.com/office/drawing/2014/main" id="{64E7C9B5-1DE1-48E7-902D-88F8913AC6BD}"/>
              </a:ext>
            </a:extLst>
          </p:cNvPr>
          <p:cNvSpPr txBox="1"/>
          <p:nvPr/>
        </p:nvSpPr>
        <p:spPr>
          <a:xfrm>
            <a:off x="1445506" y="1703544"/>
            <a:ext cx="493618" cy="410561"/>
          </a:xfrm>
          <a:prstGeom prst="rect">
            <a:avLst/>
          </a:prstGeom>
          <a:noFill/>
        </p:spPr>
        <p:txBody>
          <a:bodyPr wrap="none" lIns="117208" tIns="58604" rIns="117208" bIns="58604">
            <a:prstTxWarp prst="textPlain">
              <a:avLst/>
            </a:prstTxWarp>
            <a:normAutofit fontScale="47500" lnSpcReduction="20000"/>
          </a:bodyPr>
          <a:lstStyle/>
          <a:p>
            <a:r>
              <a:rPr lang="en-US" sz="4800" dirty="0">
                <a:solidFill>
                  <a:schemeClr val="bg1">
                    <a:lumMod val="6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“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2081857" y="1838773"/>
            <a:ext cx="8860601" cy="1159833"/>
            <a:chOff x="874712" y="3325188"/>
            <a:chExt cx="8860601" cy="1159833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E3EB1709-6D20-4440-8800-976CC5E9712E}"/>
                </a:ext>
              </a:extLst>
            </p:cNvPr>
            <p:cNvSpPr/>
            <p:nvPr/>
          </p:nvSpPr>
          <p:spPr>
            <a:xfrm>
              <a:off x="874712" y="3677812"/>
              <a:ext cx="8860601" cy="80720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我们的开发团队共计五人，满足小到足以保证开发的敏捷性、大到足以完成重要及辅助工作的硬性要求，适用于采用</a:t>
              </a:r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Scrum</a:t>
              </a:r>
              <a:r>
                <a:rPr lang="zh-CN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模型进行敏捷开发。</a:t>
              </a: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CBCE2F27-1948-4AAF-B7D2-B7B4F23C2784}"/>
                </a:ext>
              </a:extLst>
            </p:cNvPr>
            <p:cNvSpPr/>
            <p:nvPr/>
          </p:nvSpPr>
          <p:spPr>
            <a:xfrm>
              <a:off x="874713" y="3325188"/>
              <a:ext cx="2241974" cy="4059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Scrum</a:t>
              </a: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模型</a:t>
              </a: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1012651" y="3338997"/>
            <a:ext cx="10279237" cy="2160240"/>
            <a:chOff x="1012651" y="3338997"/>
            <a:chExt cx="10279237" cy="2160240"/>
          </a:xfrm>
        </p:grpSpPr>
        <p:sp>
          <p:nvSpPr>
            <p:cNvPr id="4" name="任意多边形: 形状 9">
              <a:extLst>
                <a:ext uri="{FF2B5EF4-FFF2-40B4-BE49-F238E27FC236}">
                  <a16:creationId xmlns:a16="http://schemas.microsoft.com/office/drawing/2014/main" id="{222585F1-53C3-4142-B55F-69118B6B4952}"/>
                </a:ext>
              </a:extLst>
            </p:cNvPr>
            <p:cNvSpPr/>
            <p:nvPr/>
          </p:nvSpPr>
          <p:spPr>
            <a:xfrm>
              <a:off x="5859506" y="3726141"/>
              <a:ext cx="504056" cy="1385955"/>
            </a:xfrm>
            <a:custGeom>
              <a:avLst/>
              <a:gdLst>
                <a:gd name="connsiteX0" fmla="*/ 252028 w 504056"/>
                <a:gd name="connsiteY0" fmla="*/ 0 h 1385955"/>
                <a:gd name="connsiteX1" fmla="*/ 257409 w 504056"/>
                <a:gd name="connsiteY1" fmla="*/ 5920 h 1385955"/>
                <a:gd name="connsiteX2" fmla="*/ 504056 w 504056"/>
                <a:gd name="connsiteY2" fmla="*/ 692977 h 1385955"/>
                <a:gd name="connsiteX3" fmla="*/ 257409 w 504056"/>
                <a:gd name="connsiteY3" fmla="*/ 1380034 h 1385955"/>
                <a:gd name="connsiteX4" fmla="*/ 252028 w 504056"/>
                <a:gd name="connsiteY4" fmla="*/ 1385955 h 1385955"/>
                <a:gd name="connsiteX5" fmla="*/ 246647 w 504056"/>
                <a:gd name="connsiteY5" fmla="*/ 1380034 h 1385955"/>
                <a:gd name="connsiteX6" fmla="*/ 0 w 504056"/>
                <a:gd name="connsiteY6" fmla="*/ 692977 h 1385955"/>
                <a:gd name="connsiteX7" fmla="*/ 246647 w 504056"/>
                <a:gd name="connsiteY7" fmla="*/ 5920 h 1385955"/>
                <a:gd name="connsiteX8" fmla="*/ 252028 w 504056"/>
                <a:gd name="connsiteY8" fmla="*/ 0 h 1385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056" h="1385955">
                  <a:moveTo>
                    <a:pt x="252028" y="0"/>
                  </a:moveTo>
                  <a:lnTo>
                    <a:pt x="257409" y="5920"/>
                  </a:lnTo>
                  <a:cubicBezTo>
                    <a:pt x="411495" y="192629"/>
                    <a:pt x="504056" y="431994"/>
                    <a:pt x="504056" y="692977"/>
                  </a:cubicBezTo>
                  <a:cubicBezTo>
                    <a:pt x="504056" y="953961"/>
                    <a:pt x="411495" y="1193326"/>
                    <a:pt x="257409" y="1380034"/>
                  </a:cubicBezTo>
                  <a:lnTo>
                    <a:pt x="252028" y="1385955"/>
                  </a:lnTo>
                  <a:lnTo>
                    <a:pt x="246647" y="1380034"/>
                  </a:lnTo>
                  <a:cubicBezTo>
                    <a:pt x="92562" y="1193326"/>
                    <a:pt x="0" y="953961"/>
                    <a:pt x="0" y="692977"/>
                  </a:cubicBezTo>
                  <a:cubicBezTo>
                    <a:pt x="0" y="431994"/>
                    <a:pt x="92562" y="192629"/>
                    <a:pt x="246647" y="5920"/>
                  </a:cubicBezTo>
                  <a:lnTo>
                    <a:pt x="252028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5" name="任意多边形: 形状 8">
              <a:extLst>
                <a:ext uri="{FF2B5EF4-FFF2-40B4-BE49-F238E27FC236}">
                  <a16:creationId xmlns:a16="http://schemas.microsoft.com/office/drawing/2014/main" id="{278DA3A4-D869-4B60-AF32-1658FB98AB0F}"/>
                </a:ext>
              </a:extLst>
            </p:cNvPr>
            <p:cNvSpPr/>
            <p:nvPr/>
          </p:nvSpPr>
          <p:spPr>
            <a:xfrm>
              <a:off x="4059306" y="3338997"/>
              <a:ext cx="1908212" cy="2160240"/>
            </a:xfrm>
            <a:custGeom>
              <a:avLst/>
              <a:gdLst>
                <a:gd name="connsiteX0" fmla="*/ 1080120 w 1908212"/>
                <a:gd name="connsiteY0" fmla="*/ 0 h 2160240"/>
                <a:gd name="connsiteX1" fmla="*/ 1843880 w 1908212"/>
                <a:gd name="connsiteY1" fmla="*/ 316360 h 2160240"/>
                <a:gd name="connsiteX2" fmla="*/ 1908212 w 1908212"/>
                <a:gd name="connsiteY2" fmla="*/ 387143 h 2160240"/>
                <a:gd name="connsiteX3" fmla="*/ 1902831 w 1908212"/>
                <a:gd name="connsiteY3" fmla="*/ 393063 h 2160240"/>
                <a:gd name="connsiteX4" fmla="*/ 1656184 w 1908212"/>
                <a:gd name="connsiteY4" fmla="*/ 1080120 h 2160240"/>
                <a:gd name="connsiteX5" fmla="*/ 1902831 w 1908212"/>
                <a:gd name="connsiteY5" fmla="*/ 1767177 h 2160240"/>
                <a:gd name="connsiteX6" fmla="*/ 1908212 w 1908212"/>
                <a:gd name="connsiteY6" fmla="*/ 1773098 h 2160240"/>
                <a:gd name="connsiteX7" fmla="*/ 1843880 w 1908212"/>
                <a:gd name="connsiteY7" fmla="*/ 1843880 h 2160240"/>
                <a:gd name="connsiteX8" fmla="*/ 1080120 w 1908212"/>
                <a:gd name="connsiteY8" fmla="*/ 2160240 h 2160240"/>
                <a:gd name="connsiteX9" fmla="*/ 0 w 1908212"/>
                <a:gd name="connsiteY9" fmla="*/ 1080120 h 2160240"/>
                <a:gd name="connsiteX10" fmla="*/ 1080120 w 1908212"/>
                <a:gd name="connsiteY10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8212" h="2160240">
                  <a:moveTo>
                    <a:pt x="1080120" y="0"/>
                  </a:moveTo>
                  <a:cubicBezTo>
                    <a:pt x="1378387" y="0"/>
                    <a:pt x="1648417" y="120897"/>
                    <a:pt x="1843880" y="316360"/>
                  </a:cubicBezTo>
                  <a:lnTo>
                    <a:pt x="1908212" y="387143"/>
                  </a:lnTo>
                  <a:lnTo>
                    <a:pt x="1902831" y="393063"/>
                  </a:lnTo>
                  <a:cubicBezTo>
                    <a:pt x="1748746" y="579772"/>
                    <a:pt x="1656184" y="819137"/>
                    <a:pt x="1656184" y="1080120"/>
                  </a:cubicBezTo>
                  <a:cubicBezTo>
                    <a:pt x="1656184" y="1341104"/>
                    <a:pt x="1748746" y="1580469"/>
                    <a:pt x="1902831" y="1767177"/>
                  </a:cubicBezTo>
                  <a:lnTo>
                    <a:pt x="1908212" y="1773098"/>
                  </a:lnTo>
                  <a:lnTo>
                    <a:pt x="1843880" y="1843880"/>
                  </a:lnTo>
                  <a:cubicBezTo>
                    <a:pt x="1648417" y="2039344"/>
                    <a:pt x="1378387" y="2160240"/>
                    <a:pt x="1080120" y="2160240"/>
                  </a:cubicBezTo>
                  <a:cubicBezTo>
                    <a:pt x="483586" y="2160240"/>
                    <a:pt x="0" y="1676654"/>
                    <a:pt x="0" y="1080120"/>
                  </a:cubicBezTo>
                  <a:cubicBezTo>
                    <a:pt x="0" y="483586"/>
                    <a:pt x="483586" y="0"/>
                    <a:pt x="108012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6" name="任意多边形: 形状 7">
              <a:extLst>
                <a:ext uri="{FF2B5EF4-FFF2-40B4-BE49-F238E27FC236}">
                  <a16:creationId xmlns:a16="http://schemas.microsoft.com/office/drawing/2014/main" id="{82C90B55-36AE-4255-886B-95F12646DFD9}"/>
                </a:ext>
              </a:extLst>
            </p:cNvPr>
            <p:cNvSpPr/>
            <p:nvPr/>
          </p:nvSpPr>
          <p:spPr>
            <a:xfrm>
              <a:off x="6255550" y="3338997"/>
              <a:ext cx="1908212" cy="2160240"/>
            </a:xfrm>
            <a:custGeom>
              <a:avLst/>
              <a:gdLst>
                <a:gd name="connsiteX0" fmla="*/ 828092 w 1908212"/>
                <a:gd name="connsiteY0" fmla="*/ 0 h 2160240"/>
                <a:gd name="connsiteX1" fmla="*/ 1908212 w 1908212"/>
                <a:gd name="connsiteY1" fmla="*/ 1080120 h 2160240"/>
                <a:gd name="connsiteX2" fmla="*/ 828092 w 1908212"/>
                <a:gd name="connsiteY2" fmla="*/ 2160240 h 2160240"/>
                <a:gd name="connsiteX3" fmla="*/ 64332 w 1908212"/>
                <a:gd name="connsiteY3" fmla="*/ 1843880 h 2160240"/>
                <a:gd name="connsiteX4" fmla="*/ 0 w 1908212"/>
                <a:gd name="connsiteY4" fmla="*/ 1773098 h 2160240"/>
                <a:gd name="connsiteX5" fmla="*/ 5381 w 1908212"/>
                <a:gd name="connsiteY5" fmla="*/ 1767177 h 2160240"/>
                <a:gd name="connsiteX6" fmla="*/ 252028 w 1908212"/>
                <a:gd name="connsiteY6" fmla="*/ 1080120 h 2160240"/>
                <a:gd name="connsiteX7" fmla="*/ 5381 w 1908212"/>
                <a:gd name="connsiteY7" fmla="*/ 393063 h 2160240"/>
                <a:gd name="connsiteX8" fmla="*/ 0 w 1908212"/>
                <a:gd name="connsiteY8" fmla="*/ 387143 h 2160240"/>
                <a:gd name="connsiteX9" fmla="*/ 64332 w 1908212"/>
                <a:gd name="connsiteY9" fmla="*/ 316360 h 2160240"/>
                <a:gd name="connsiteX10" fmla="*/ 828092 w 1908212"/>
                <a:gd name="connsiteY10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8212" h="2160240">
                  <a:moveTo>
                    <a:pt x="828092" y="0"/>
                  </a:moveTo>
                  <a:cubicBezTo>
                    <a:pt x="1424626" y="0"/>
                    <a:pt x="1908212" y="483586"/>
                    <a:pt x="1908212" y="1080120"/>
                  </a:cubicBezTo>
                  <a:cubicBezTo>
                    <a:pt x="1908212" y="1676654"/>
                    <a:pt x="1424626" y="2160240"/>
                    <a:pt x="828092" y="2160240"/>
                  </a:cubicBezTo>
                  <a:cubicBezTo>
                    <a:pt x="529825" y="2160240"/>
                    <a:pt x="259795" y="2039344"/>
                    <a:pt x="64332" y="1843880"/>
                  </a:cubicBezTo>
                  <a:lnTo>
                    <a:pt x="0" y="1773098"/>
                  </a:lnTo>
                  <a:lnTo>
                    <a:pt x="5381" y="1767177"/>
                  </a:lnTo>
                  <a:cubicBezTo>
                    <a:pt x="159467" y="1580469"/>
                    <a:pt x="252028" y="1341104"/>
                    <a:pt x="252028" y="1080120"/>
                  </a:cubicBezTo>
                  <a:cubicBezTo>
                    <a:pt x="252028" y="819137"/>
                    <a:pt x="159467" y="579772"/>
                    <a:pt x="5381" y="393063"/>
                  </a:cubicBezTo>
                  <a:lnTo>
                    <a:pt x="0" y="387143"/>
                  </a:lnTo>
                  <a:lnTo>
                    <a:pt x="64332" y="316360"/>
                  </a:lnTo>
                  <a:cubicBezTo>
                    <a:pt x="259795" y="120897"/>
                    <a:pt x="529825" y="0"/>
                    <a:pt x="8280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63F987EE-542B-4DA4-8EF3-B85F3FA2228F}"/>
                </a:ext>
              </a:extLst>
            </p:cNvPr>
            <p:cNvCxnSpPr/>
            <p:nvPr/>
          </p:nvCxnSpPr>
          <p:spPr>
            <a:xfrm flipH="1">
              <a:off x="1247010" y="4086239"/>
              <a:ext cx="2380248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B814F15A-5C15-49D8-A990-08DBB151BF87}"/>
                </a:ext>
              </a:extLst>
            </p:cNvPr>
            <p:cNvSpPr/>
            <p:nvPr/>
          </p:nvSpPr>
          <p:spPr>
            <a:xfrm>
              <a:off x="3698967" y="4090300"/>
              <a:ext cx="657634" cy="657634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01</a:t>
              </a:r>
              <a:endParaRPr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0F4919B-7740-48D4-877D-C43A1279C942}"/>
                </a:ext>
              </a:extLst>
            </p:cNvPr>
            <p:cNvSpPr/>
            <p:nvPr/>
          </p:nvSpPr>
          <p:spPr>
            <a:xfrm>
              <a:off x="7819690" y="4090300"/>
              <a:ext cx="657634" cy="657634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02</a:t>
              </a:r>
              <a:endParaRPr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63F987EE-542B-4DA4-8EF3-B85F3FA2228F}"/>
                </a:ext>
              </a:extLst>
            </p:cNvPr>
            <p:cNvCxnSpPr/>
            <p:nvPr/>
          </p:nvCxnSpPr>
          <p:spPr>
            <a:xfrm flipH="1">
              <a:off x="8562210" y="4086239"/>
              <a:ext cx="2380248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组合 34"/>
            <p:cNvGrpSpPr/>
            <p:nvPr/>
          </p:nvGrpSpPr>
          <p:grpSpPr>
            <a:xfrm>
              <a:off x="8642125" y="3695391"/>
              <a:ext cx="2649763" cy="1784447"/>
              <a:chOff x="874712" y="3261688"/>
              <a:chExt cx="2649763" cy="1784447"/>
            </a:xfrm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E3EB1709-6D20-4440-8800-976CC5E9712E}"/>
                  </a:ext>
                </a:extLst>
              </p:cNvPr>
              <p:cNvSpPr/>
              <p:nvPr/>
            </p:nvSpPr>
            <p:spPr>
              <a:xfrm>
                <a:off x="874712" y="3677812"/>
                <a:ext cx="2649763" cy="1368323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团队中有一个有过相关开发经验且多次作为开发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Leader</a:t>
                </a:r>
                <a:r>
                  <a:rPr lang="zh-CN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的人担任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Scrum master</a:t>
                </a:r>
                <a:r>
                  <a:rPr lang="zh-CN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，能够高效地为团队成员提供帮助，作为队伍中的粘合剂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CBCE2F27-1948-4AAF-B7D2-B7B4F23C2784}"/>
                  </a:ext>
                </a:extLst>
              </p:cNvPr>
              <p:cNvSpPr/>
              <p:nvPr/>
            </p:nvSpPr>
            <p:spPr>
              <a:xfrm>
                <a:off x="874713" y="3261688"/>
                <a:ext cx="2241974" cy="4059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Normal" panose="020B0400000000000000" pitchFamily="34" charset="-128"/>
                    <a:ea typeface="思源黑体旧字形 Normal" panose="020B0400000000000000" pitchFamily="34" charset="-128"/>
                    <a:cs typeface="+mn-ea"/>
                    <a:sym typeface="思源黑体旧字形 Normal" panose="020B0400000000000000" pitchFamily="34" charset="-128"/>
                  </a:rPr>
                  <a:t>优势二</a:t>
                </a: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1012651" y="3695391"/>
              <a:ext cx="2649763" cy="1267383"/>
              <a:chOff x="874712" y="3261688"/>
              <a:chExt cx="2649763" cy="1267383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E3EB1709-6D20-4440-8800-976CC5E9712E}"/>
                  </a:ext>
                </a:extLst>
              </p:cNvPr>
              <p:cNvSpPr/>
              <p:nvPr/>
            </p:nvSpPr>
            <p:spPr>
              <a:xfrm>
                <a:off x="874712" y="3677812"/>
                <a:ext cx="2649763" cy="851259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我们的团队已经有过若干次的合作开发经历，团队成员之间互相了解有一定的经验沉淀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CBCE2F27-1948-4AAF-B7D2-B7B4F23C2784}"/>
                  </a:ext>
                </a:extLst>
              </p:cNvPr>
              <p:cNvSpPr/>
              <p:nvPr/>
            </p:nvSpPr>
            <p:spPr>
              <a:xfrm>
                <a:off x="1282501" y="3261688"/>
                <a:ext cx="2241974" cy="4059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旧字形 Normal" panose="020B0400000000000000" pitchFamily="34" charset="-128"/>
                    <a:ea typeface="思源黑体旧字形 Normal" panose="020B0400000000000000" pitchFamily="34" charset="-128"/>
                    <a:cs typeface="+mn-ea"/>
                    <a:sym typeface="思源黑体旧字形 Normal" panose="020B0400000000000000" pitchFamily="34" charset="-128"/>
                  </a:rPr>
                  <a:t>优势一</a:t>
                </a:r>
              </a:p>
            </p:txBody>
          </p:sp>
        </p:grpSp>
        <p:sp>
          <p:nvSpPr>
            <p:cNvPr id="49" name="椭圆 46"/>
            <p:cNvSpPr/>
            <p:nvPr/>
          </p:nvSpPr>
          <p:spPr>
            <a:xfrm>
              <a:off x="4726779" y="4060829"/>
              <a:ext cx="691879" cy="715888"/>
            </a:xfrm>
            <a:custGeom>
              <a:avLst/>
              <a:gdLst>
                <a:gd name="connsiteX0" fmla="*/ 94055 w 317452"/>
                <a:gd name="connsiteY0" fmla="*/ 135965 h 328468"/>
                <a:gd name="connsiteX1" fmla="*/ 94407 w 317452"/>
                <a:gd name="connsiteY1" fmla="*/ 136055 h 328468"/>
                <a:gd name="connsiteX2" fmla="*/ 104825 w 317452"/>
                <a:gd name="connsiteY2" fmla="*/ 158537 h 328468"/>
                <a:gd name="connsiteX3" fmla="*/ 106109 w 317452"/>
                <a:gd name="connsiteY3" fmla="*/ 161308 h 328468"/>
                <a:gd name="connsiteX4" fmla="*/ 98162 w 317452"/>
                <a:gd name="connsiteY4" fmla="*/ 160053 h 328468"/>
                <a:gd name="connsiteX5" fmla="*/ 96849 w 317452"/>
                <a:gd name="connsiteY5" fmla="*/ 160053 h 328468"/>
                <a:gd name="connsiteX6" fmla="*/ 92911 w 317452"/>
                <a:gd name="connsiteY6" fmla="*/ 137630 h 328468"/>
                <a:gd name="connsiteX7" fmla="*/ 93506 w 317452"/>
                <a:gd name="connsiteY7" fmla="*/ 136765 h 328468"/>
                <a:gd name="connsiteX8" fmla="*/ 39496 w 317452"/>
                <a:gd name="connsiteY8" fmla="*/ 115887 h 328468"/>
                <a:gd name="connsiteX9" fmla="*/ 51437 w 317452"/>
                <a:gd name="connsiteY9" fmla="*/ 165488 h 328468"/>
                <a:gd name="connsiteX10" fmla="*/ 48784 w 317452"/>
                <a:gd name="connsiteY10" fmla="*/ 166793 h 328468"/>
                <a:gd name="connsiteX11" fmla="*/ 47457 w 317452"/>
                <a:gd name="connsiteY11" fmla="*/ 170709 h 328468"/>
                <a:gd name="connsiteX12" fmla="*/ 48784 w 317452"/>
                <a:gd name="connsiteY12" fmla="*/ 173319 h 328468"/>
                <a:gd name="connsiteX13" fmla="*/ 52764 w 317452"/>
                <a:gd name="connsiteY13" fmla="*/ 175930 h 328468"/>
                <a:gd name="connsiteX14" fmla="*/ 55418 w 317452"/>
                <a:gd name="connsiteY14" fmla="*/ 174625 h 328468"/>
                <a:gd name="connsiteX15" fmla="*/ 87263 w 317452"/>
                <a:gd name="connsiteY15" fmla="*/ 216393 h 328468"/>
                <a:gd name="connsiteX16" fmla="*/ 55418 w 317452"/>
                <a:gd name="connsiteY16" fmla="*/ 230752 h 328468"/>
                <a:gd name="connsiteX17" fmla="*/ 38169 w 317452"/>
                <a:gd name="connsiteY17" fmla="*/ 224225 h 328468"/>
                <a:gd name="connsiteX18" fmla="*/ 1017 w 317452"/>
                <a:gd name="connsiteY18" fmla="*/ 147214 h 328468"/>
                <a:gd name="connsiteX19" fmla="*/ 7651 w 317452"/>
                <a:gd name="connsiteY19" fmla="*/ 128940 h 328468"/>
                <a:gd name="connsiteX20" fmla="*/ 39496 w 317452"/>
                <a:gd name="connsiteY20" fmla="*/ 115887 h 328468"/>
                <a:gd name="connsiteX21" fmla="*/ 63900 w 317452"/>
                <a:gd name="connsiteY21" fmla="*/ 106627 h 328468"/>
                <a:gd name="connsiteX22" fmla="*/ 71807 w 317452"/>
                <a:gd name="connsiteY22" fmla="*/ 114982 h 328468"/>
                <a:gd name="connsiteX23" fmla="*/ 81033 w 317452"/>
                <a:gd name="connsiteY23" fmla="*/ 133331 h 328468"/>
                <a:gd name="connsiteX24" fmla="*/ 87623 w 317452"/>
                <a:gd name="connsiteY24" fmla="*/ 130710 h 328468"/>
                <a:gd name="connsiteX25" fmla="*/ 95803 w 317452"/>
                <a:gd name="connsiteY25" fmla="*/ 133422 h 328468"/>
                <a:gd name="connsiteX26" fmla="*/ 94055 w 317452"/>
                <a:gd name="connsiteY26" fmla="*/ 135965 h 328468"/>
                <a:gd name="connsiteX27" fmla="*/ 89115 w 317452"/>
                <a:gd name="connsiteY27" fmla="*/ 134702 h 328468"/>
                <a:gd name="connsiteX28" fmla="*/ 83823 w 317452"/>
                <a:gd name="connsiteY28" fmla="*/ 137407 h 328468"/>
                <a:gd name="connsiteX29" fmla="*/ 82500 w 317452"/>
                <a:gd name="connsiteY29" fmla="*/ 137407 h 328468"/>
                <a:gd name="connsiteX30" fmla="*/ 97053 w 317452"/>
                <a:gd name="connsiteY30" fmla="*/ 169863 h 328468"/>
                <a:gd name="connsiteX31" fmla="*/ 98375 w 317452"/>
                <a:gd name="connsiteY31" fmla="*/ 169863 h 328468"/>
                <a:gd name="connsiteX32" fmla="*/ 103667 w 317452"/>
                <a:gd name="connsiteY32" fmla="*/ 167158 h 328468"/>
                <a:gd name="connsiteX33" fmla="*/ 106313 w 317452"/>
                <a:gd name="connsiteY33" fmla="*/ 161749 h 328468"/>
                <a:gd name="connsiteX34" fmla="*/ 106109 w 317452"/>
                <a:gd name="connsiteY34" fmla="*/ 161308 h 328468"/>
                <a:gd name="connsiteX35" fmla="*/ 109648 w 317452"/>
                <a:gd name="connsiteY35" fmla="*/ 161866 h 328468"/>
                <a:gd name="connsiteX36" fmla="*/ 110272 w 317452"/>
                <a:gd name="connsiteY36" fmla="*/ 161402 h 328468"/>
                <a:gd name="connsiteX37" fmla="*/ 110522 w 317452"/>
                <a:gd name="connsiteY37" fmla="*/ 164622 h 328468"/>
                <a:gd name="connsiteX38" fmla="*/ 106074 w 317452"/>
                <a:gd name="connsiteY38" fmla="*/ 170028 h 328468"/>
                <a:gd name="connsiteX39" fmla="*/ 99484 w 317452"/>
                <a:gd name="connsiteY39" fmla="*/ 172650 h 328468"/>
                <a:gd name="connsiteX40" fmla="*/ 107391 w 317452"/>
                <a:gd name="connsiteY40" fmla="*/ 192309 h 328468"/>
                <a:gd name="connsiteX41" fmla="*/ 100802 w 317452"/>
                <a:gd name="connsiteY41" fmla="*/ 211968 h 328468"/>
                <a:gd name="connsiteX42" fmla="*/ 91576 w 317452"/>
                <a:gd name="connsiteY42" fmla="*/ 215900 h 328468"/>
                <a:gd name="connsiteX43" fmla="*/ 59946 w 317452"/>
                <a:gd name="connsiteY43" fmla="*/ 172650 h 328468"/>
                <a:gd name="connsiteX44" fmla="*/ 62582 w 317452"/>
                <a:gd name="connsiteY44" fmla="*/ 171339 h 328468"/>
                <a:gd name="connsiteX45" fmla="*/ 63900 w 317452"/>
                <a:gd name="connsiteY45" fmla="*/ 166097 h 328468"/>
                <a:gd name="connsiteX46" fmla="*/ 62582 w 317452"/>
                <a:gd name="connsiteY46" fmla="*/ 163475 h 328468"/>
                <a:gd name="connsiteX47" fmla="*/ 58628 w 317452"/>
                <a:gd name="connsiteY47" fmla="*/ 162165 h 328468"/>
                <a:gd name="connsiteX48" fmla="*/ 54674 w 317452"/>
                <a:gd name="connsiteY48" fmla="*/ 163475 h 328468"/>
                <a:gd name="connsiteX49" fmla="*/ 42813 w 317452"/>
                <a:gd name="connsiteY49" fmla="*/ 111051 h 328468"/>
                <a:gd name="connsiteX50" fmla="*/ 52038 w 317452"/>
                <a:gd name="connsiteY50" fmla="*/ 107119 h 328468"/>
                <a:gd name="connsiteX51" fmla="*/ 63900 w 317452"/>
                <a:gd name="connsiteY51" fmla="*/ 106627 h 328468"/>
                <a:gd name="connsiteX52" fmla="*/ 221560 w 317452"/>
                <a:gd name="connsiteY52" fmla="*/ 67725 h 328468"/>
                <a:gd name="connsiteX53" fmla="*/ 239938 w 317452"/>
                <a:gd name="connsiteY53" fmla="*/ 67725 h 328468"/>
                <a:gd name="connsiteX54" fmla="*/ 249127 w 317452"/>
                <a:gd name="connsiteY54" fmla="*/ 90147 h 328468"/>
                <a:gd name="connsiteX55" fmla="*/ 249127 w 317452"/>
                <a:gd name="connsiteY55" fmla="*/ 99380 h 328468"/>
                <a:gd name="connsiteX56" fmla="*/ 259629 w 317452"/>
                <a:gd name="connsiteY56" fmla="*/ 162691 h 328468"/>
                <a:gd name="connsiteX57" fmla="*/ 300324 w 317452"/>
                <a:gd name="connsiteY57" fmla="*/ 193027 h 328468"/>
                <a:gd name="connsiteX58" fmla="*/ 304262 w 317452"/>
                <a:gd name="connsiteY58" fmla="*/ 215450 h 328468"/>
                <a:gd name="connsiteX59" fmla="*/ 283258 w 317452"/>
                <a:gd name="connsiteY59" fmla="*/ 219407 h 328468"/>
                <a:gd name="connsiteX60" fmla="*/ 281946 w 317452"/>
                <a:gd name="connsiteY60" fmla="*/ 218088 h 328468"/>
                <a:gd name="connsiteX61" fmla="*/ 236000 w 317452"/>
                <a:gd name="connsiteY61" fmla="*/ 185113 h 328468"/>
                <a:gd name="connsiteX62" fmla="*/ 229436 w 317452"/>
                <a:gd name="connsiteY62" fmla="*/ 174562 h 328468"/>
                <a:gd name="connsiteX63" fmla="*/ 224185 w 317452"/>
                <a:gd name="connsiteY63" fmla="*/ 145544 h 328468"/>
                <a:gd name="connsiteX64" fmla="*/ 196617 w 317452"/>
                <a:gd name="connsiteY64" fmla="*/ 194346 h 328468"/>
                <a:gd name="connsiteX65" fmla="*/ 229436 w 317452"/>
                <a:gd name="connsiteY65" fmla="*/ 243148 h 328468"/>
                <a:gd name="connsiteX66" fmla="*/ 230749 w 317452"/>
                <a:gd name="connsiteY66" fmla="*/ 265571 h 328468"/>
                <a:gd name="connsiteX67" fmla="*/ 195305 w 317452"/>
                <a:gd name="connsiteY67" fmla="*/ 318329 h 328468"/>
                <a:gd name="connsiteX68" fmla="*/ 169050 w 317452"/>
                <a:gd name="connsiteY68" fmla="*/ 323605 h 328468"/>
                <a:gd name="connsiteX69" fmla="*/ 167737 w 317452"/>
                <a:gd name="connsiteY69" fmla="*/ 323605 h 328468"/>
                <a:gd name="connsiteX70" fmla="*/ 162486 w 317452"/>
                <a:gd name="connsiteY70" fmla="*/ 297226 h 328468"/>
                <a:gd name="connsiteX71" fmla="*/ 191366 w 317452"/>
                <a:gd name="connsiteY71" fmla="*/ 255019 h 328468"/>
                <a:gd name="connsiteX72" fmla="*/ 167737 w 317452"/>
                <a:gd name="connsiteY72" fmla="*/ 220726 h 328468"/>
                <a:gd name="connsiteX73" fmla="*/ 70594 w 317452"/>
                <a:gd name="connsiteY73" fmla="*/ 322286 h 328468"/>
                <a:gd name="connsiteX74" fmla="*/ 46965 w 317452"/>
                <a:gd name="connsiteY74" fmla="*/ 326243 h 328468"/>
                <a:gd name="connsiteX75" fmla="*/ 44339 w 317452"/>
                <a:gd name="connsiteY75" fmla="*/ 322286 h 328468"/>
                <a:gd name="connsiteX76" fmla="*/ 43027 w 317452"/>
                <a:gd name="connsiteY76" fmla="*/ 295907 h 328468"/>
                <a:gd name="connsiteX77" fmla="*/ 144108 w 317452"/>
                <a:gd name="connsiteY77" fmla="*/ 189070 h 328468"/>
                <a:gd name="connsiteX78" fmla="*/ 148046 w 317452"/>
                <a:gd name="connsiteY78" fmla="*/ 177200 h 328468"/>
                <a:gd name="connsiteX79" fmla="*/ 190054 w 317452"/>
                <a:gd name="connsiteY79" fmla="*/ 103337 h 328468"/>
                <a:gd name="connsiteX80" fmla="*/ 151984 w 317452"/>
                <a:gd name="connsiteY80" fmla="*/ 107294 h 328468"/>
                <a:gd name="connsiteX81" fmla="*/ 119166 w 317452"/>
                <a:gd name="connsiteY81" fmla="*/ 154777 h 328468"/>
                <a:gd name="connsiteX82" fmla="*/ 110272 w 317452"/>
                <a:gd name="connsiteY82" fmla="*/ 161402 h 328468"/>
                <a:gd name="connsiteX83" fmla="*/ 110027 w 317452"/>
                <a:gd name="connsiteY83" fmla="*/ 158233 h 328468"/>
                <a:gd name="connsiteX84" fmla="*/ 99484 w 317452"/>
                <a:gd name="connsiteY84" fmla="*/ 134642 h 328468"/>
                <a:gd name="connsiteX85" fmla="*/ 95803 w 317452"/>
                <a:gd name="connsiteY85" fmla="*/ 133422 h 328468"/>
                <a:gd name="connsiteX86" fmla="*/ 97670 w 317452"/>
                <a:gd name="connsiteY86" fmla="*/ 130706 h 328468"/>
                <a:gd name="connsiteX87" fmla="*/ 130980 w 317452"/>
                <a:gd name="connsiteY87" fmla="*/ 82234 h 328468"/>
                <a:gd name="connsiteX88" fmla="*/ 141482 w 317452"/>
                <a:gd name="connsiteY88" fmla="*/ 75639 h 328468"/>
                <a:gd name="connsiteX89" fmla="*/ 221560 w 317452"/>
                <a:gd name="connsiteY89" fmla="*/ 67725 h 328468"/>
                <a:gd name="connsiteX90" fmla="*/ 276970 w 317452"/>
                <a:gd name="connsiteY90" fmla="*/ 0 h 328468"/>
                <a:gd name="connsiteX91" fmla="*/ 317452 w 317452"/>
                <a:gd name="connsiteY91" fmla="*/ 39688 h 328468"/>
                <a:gd name="connsiteX92" fmla="*/ 276970 w 317452"/>
                <a:gd name="connsiteY92" fmla="*/ 79376 h 328468"/>
                <a:gd name="connsiteX93" fmla="*/ 236488 w 317452"/>
                <a:gd name="connsiteY93" fmla="*/ 39688 h 328468"/>
                <a:gd name="connsiteX94" fmla="*/ 276970 w 317452"/>
                <a:gd name="connsiteY94" fmla="*/ 0 h 32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17452" h="328468">
                  <a:moveTo>
                    <a:pt x="94055" y="135965"/>
                  </a:moveTo>
                  <a:lnTo>
                    <a:pt x="94407" y="136055"/>
                  </a:lnTo>
                  <a:cubicBezTo>
                    <a:pt x="100360" y="148902"/>
                    <a:pt x="103337" y="155325"/>
                    <a:pt x="104825" y="158537"/>
                  </a:cubicBezTo>
                  <a:lnTo>
                    <a:pt x="106109" y="161308"/>
                  </a:lnTo>
                  <a:lnTo>
                    <a:pt x="98162" y="160053"/>
                  </a:lnTo>
                  <a:cubicBezTo>
                    <a:pt x="98162" y="160053"/>
                    <a:pt x="96849" y="160053"/>
                    <a:pt x="96849" y="160053"/>
                  </a:cubicBezTo>
                  <a:cubicBezTo>
                    <a:pt x="90285" y="154777"/>
                    <a:pt x="87660" y="144225"/>
                    <a:pt x="92911" y="137630"/>
                  </a:cubicBezTo>
                  <a:cubicBezTo>
                    <a:pt x="92911" y="137630"/>
                    <a:pt x="92911" y="137630"/>
                    <a:pt x="93506" y="136765"/>
                  </a:cubicBezTo>
                  <a:close/>
                  <a:moveTo>
                    <a:pt x="39496" y="115887"/>
                  </a:moveTo>
                  <a:cubicBezTo>
                    <a:pt x="39496" y="115887"/>
                    <a:pt x="39496" y="115887"/>
                    <a:pt x="51437" y="165488"/>
                  </a:cubicBezTo>
                  <a:cubicBezTo>
                    <a:pt x="51437" y="165488"/>
                    <a:pt x="51437" y="165488"/>
                    <a:pt x="48784" y="166793"/>
                  </a:cubicBezTo>
                  <a:cubicBezTo>
                    <a:pt x="47457" y="166793"/>
                    <a:pt x="47457" y="169403"/>
                    <a:pt x="47457" y="170709"/>
                  </a:cubicBezTo>
                  <a:cubicBezTo>
                    <a:pt x="47457" y="170709"/>
                    <a:pt x="47457" y="170709"/>
                    <a:pt x="48784" y="173319"/>
                  </a:cubicBezTo>
                  <a:cubicBezTo>
                    <a:pt x="50111" y="175930"/>
                    <a:pt x="51437" y="175930"/>
                    <a:pt x="52764" y="175930"/>
                  </a:cubicBezTo>
                  <a:lnTo>
                    <a:pt x="55418" y="174625"/>
                  </a:lnTo>
                  <a:cubicBezTo>
                    <a:pt x="55418" y="174625"/>
                    <a:pt x="55418" y="174625"/>
                    <a:pt x="87263" y="216393"/>
                  </a:cubicBezTo>
                  <a:cubicBezTo>
                    <a:pt x="87263" y="216393"/>
                    <a:pt x="87263" y="216393"/>
                    <a:pt x="55418" y="230752"/>
                  </a:cubicBezTo>
                  <a:cubicBezTo>
                    <a:pt x="48784" y="233362"/>
                    <a:pt x="40823" y="230752"/>
                    <a:pt x="38169" y="224225"/>
                  </a:cubicBezTo>
                  <a:cubicBezTo>
                    <a:pt x="38169" y="224225"/>
                    <a:pt x="38169" y="224225"/>
                    <a:pt x="1017" y="147214"/>
                  </a:cubicBezTo>
                  <a:cubicBezTo>
                    <a:pt x="-1637" y="140687"/>
                    <a:pt x="1017" y="132856"/>
                    <a:pt x="7651" y="128940"/>
                  </a:cubicBezTo>
                  <a:cubicBezTo>
                    <a:pt x="7651" y="128940"/>
                    <a:pt x="7651" y="128940"/>
                    <a:pt x="39496" y="115887"/>
                  </a:cubicBezTo>
                  <a:close/>
                  <a:moveTo>
                    <a:pt x="63900" y="106627"/>
                  </a:moveTo>
                  <a:cubicBezTo>
                    <a:pt x="67524" y="108102"/>
                    <a:pt x="70489" y="111051"/>
                    <a:pt x="71807" y="114982"/>
                  </a:cubicBezTo>
                  <a:cubicBezTo>
                    <a:pt x="71807" y="114982"/>
                    <a:pt x="71807" y="114982"/>
                    <a:pt x="81033" y="133331"/>
                  </a:cubicBezTo>
                  <a:cubicBezTo>
                    <a:pt x="81033" y="133331"/>
                    <a:pt x="81033" y="133331"/>
                    <a:pt x="87623" y="130710"/>
                  </a:cubicBezTo>
                  <a:lnTo>
                    <a:pt x="95803" y="133422"/>
                  </a:lnTo>
                  <a:lnTo>
                    <a:pt x="94055" y="135965"/>
                  </a:lnTo>
                  <a:lnTo>
                    <a:pt x="89115" y="134702"/>
                  </a:lnTo>
                  <a:cubicBezTo>
                    <a:pt x="89115" y="134702"/>
                    <a:pt x="89115" y="134702"/>
                    <a:pt x="83823" y="137407"/>
                  </a:cubicBezTo>
                  <a:cubicBezTo>
                    <a:pt x="83823" y="137407"/>
                    <a:pt x="82500" y="137407"/>
                    <a:pt x="82500" y="137407"/>
                  </a:cubicBezTo>
                  <a:cubicBezTo>
                    <a:pt x="82500" y="137407"/>
                    <a:pt x="82500" y="137407"/>
                    <a:pt x="97053" y="169863"/>
                  </a:cubicBezTo>
                  <a:cubicBezTo>
                    <a:pt x="97053" y="169863"/>
                    <a:pt x="97053" y="169863"/>
                    <a:pt x="98375" y="169863"/>
                  </a:cubicBezTo>
                  <a:lnTo>
                    <a:pt x="103667" y="167158"/>
                  </a:lnTo>
                  <a:cubicBezTo>
                    <a:pt x="106313" y="165806"/>
                    <a:pt x="106313" y="163101"/>
                    <a:pt x="106313" y="161749"/>
                  </a:cubicBezTo>
                  <a:lnTo>
                    <a:pt x="106109" y="161308"/>
                  </a:lnTo>
                  <a:lnTo>
                    <a:pt x="109648" y="161866"/>
                  </a:lnTo>
                  <a:lnTo>
                    <a:pt x="110272" y="161402"/>
                  </a:lnTo>
                  <a:lnTo>
                    <a:pt x="110522" y="164622"/>
                  </a:lnTo>
                  <a:cubicBezTo>
                    <a:pt x="109698" y="166752"/>
                    <a:pt x="108051" y="168718"/>
                    <a:pt x="106074" y="170028"/>
                  </a:cubicBezTo>
                  <a:cubicBezTo>
                    <a:pt x="106074" y="170028"/>
                    <a:pt x="106074" y="170028"/>
                    <a:pt x="99484" y="172650"/>
                  </a:cubicBezTo>
                  <a:cubicBezTo>
                    <a:pt x="99484" y="172650"/>
                    <a:pt x="99484" y="172650"/>
                    <a:pt x="107391" y="192309"/>
                  </a:cubicBezTo>
                  <a:cubicBezTo>
                    <a:pt x="111345" y="198862"/>
                    <a:pt x="107391" y="208036"/>
                    <a:pt x="100802" y="211968"/>
                  </a:cubicBezTo>
                  <a:cubicBezTo>
                    <a:pt x="100802" y="211968"/>
                    <a:pt x="100802" y="211968"/>
                    <a:pt x="91576" y="215900"/>
                  </a:cubicBezTo>
                  <a:cubicBezTo>
                    <a:pt x="91576" y="215900"/>
                    <a:pt x="91576" y="215900"/>
                    <a:pt x="59946" y="172650"/>
                  </a:cubicBezTo>
                  <a:cubicBezTo>
                    <a:pt x="59946" y="172650"/>
                    <a:pt x="59946" y="172650"/>
                    <a:pt x="62582" y="171339"/>
                  </a:cubicBezTo>
                  <a:cubicBezTo>
                    <a:pt x="65218" y="170028"/>
                    <a:pt x="65218" y="167407"/>
                    <a:pt x="63900" y="166097"/>
                  </a:cubicBezTo>
                  <a:cubicBezTo>
                    <a:pt x="63900" y="166097"/>
                    <a:pt x="63900" y="166097"/>
                    <a:pt x="62582" y="163475"/>
                  </a:cubicBezTo>
                  <a:cubicBezTo>
                    <a:pt x="62582" y="162165"/>
                    <a:pt x="59946" y="160854"/>
                    <a:pt x="58628" y="162165"/>
                  </a:cubicBezTo>
                  <a:cubicBezTo>
                    <a:pt x="58628" y="162165"/>
                    <a:pt x="58628" y="162165"/>
                    <a:pt x="54674" y="163475"/>
                  </a:cubicBezTo>
                  <a:cubicBezTo>
                    <a:pt x="54674" y="163475"/>
                    <a:pt x="54674" y="163475"/>
                    <a:pt x="42813" y="111051"/>
                  </a:cubicBezTo>
                  <a:cubicBezTo>
                    <a:pt x="42813" y="111051"/>
                    <a:pt x="42813" y="111051"/>
                    <a:pt x="52038" y="107119"/>
                  </a:cubicBezTo>
                  <a:cubicBezTo>
                    <a:pt x="55992" y="105153"/>
                    <a:pt x="60275" y="105153"/>
                    <a:pt x="63900" y="106627"/>
                  </a:cubicBezTo>
                  <a:close/>
                  <a:moveTo>
                    <a:pt x="221560" y="67725"/>
                  </a:moveTo>
                  <a:cubicBezTo>
                    <a:pt x="226810" y="65087"/>
                    <a:pt x="234687" y="65087"/>
                    <a:pt x="239938" y="67725"/>
                  </a:cubicBezTo>
                  <a:cubicBezTo>
                    <a:pt x="247814" y="73001"/>
                    <a:pt x="250440" y="80915"/>
                    <a:pt x="249127" y="90147"/>
                  </a:cubicBezTo>
                  <a:cubicBezTo>
                    <a:pt x="249127" y="92785"/>
                    <a:pt x="249127" y="96742"/>
                    <a:pt x="249127" y="99380"/>
                  </a:cubicBezTo>
                  <a:cubicBezTo>
                    <a:pt x="249127" y="99380"/>
                    <a:pt x="249127" y="99380"/>
                    <a:pt x="259629" y="162691"/>
                  </a:cubicBezTo>
                  <a:cubicBezTo>
                    <a:pt x="259629" y="162691"/>
                    <a:pt x="259629" y="162691"/>
                    <a:pt x="300324" y="193027"/>
                  </a:cubicBezTo>
                  <a:cubicBezTo>
                    <a:pt x="308200" y="198303"/>
                    <a:pt x="309513" y="207536"/>
                    <a:pt x="304262" y="215450"/>
                  </a:cubicBezTo>
                  <a:cubicBezTo>
                    <a:pt x="299011" y="222045"/>
                    <a:pt x="289822" y="223363"/>
                    <a:pt x="283258" y="219407"/>
                  </a:cubicBezTo>
                  <a:cubicBezTo>
                    <a:pt x="283258" y="219407"/>
                    <a:pt x="281946" y="219407"/>
                    <a:pt x="281946" y="218088"/>
                  </a:cubicBezTo>
                  <a:cubicBezTo>
                    <a:pt x="281946" y="218088"/>
                    <a:pt x="281946" y="218088"/>
                    <a:pt x="236000" y="185113"/>
                  </a:cubicBezTo>
                  <a:cubicBezTo>
                    <a:pt x="232061" y="182475"/>
                    <a:pt x="230749" y="178518"/>
                    <a:pt x="229436" y="174562"/>
                  </a:cubicBezTo>
                  <a:cubicBezTo>
                    <a:pt x="229436" y="174562"/>
                    <a:pt x="229436" y="174562"/>
                    <a:pt x="224185" y="145544"/>
                  </a:cubicBezTo>
                  <a:cubicBezTo>
                    <a:pt x="224185" y="145544"/>
                    <a:pt x="224185" y="145544"/>
                    <a:pt x="196617" y="194346"/>
                  </a:cubicBezTo>
                  <a:cubicBezTo>
                    <a:pt x="196617" y="194346"/>
                    <a:pt x="196617" y="194346"/>
                    <a:pt x="229436" y="243148"/>
                  </a:cubicBezTo>
                  <a:cubicBezTo>
                    <a:pt x="234687" y="249743"/>
                    <a:pt x="234687" y="258976"/>
                    <a:pt x="230749" y="265571"/>
                  </a:cubicBezTo>
                  <a:cubicBezTo>
                    <a:pt x="230749" y="265571"/>
                    <a:pt x="230749" y="265571"/>
                    <a:pt x="195305" y="318329"/>
                  </a:cubicBezTo>
                  <a:cubicBezTo>
                    <a:pt x="188741" y="326243"/>
                    <a:pt x="178239" y="328881"/>
                    <a:pt x="169050" y="323605"/>
                  </a:cubicBezTo>
                  <a:cubicBezTo>
                    <a:pt x="169050" y="323605"/>
                    <a:pt x="169050" y="323605"/>
                    <a:pt x="167737" y="323605"/>
                  </a:cubicBezTo>
                  <a:cubicBezTo>
                    <a:pt x="159861" y="318329"/>
                    <a:pt x="157235" y="305140"/>
                    <a:pt x="162486" y="297226"/>
                  </a:cubicBezTo>
                  <a:cubicBezTo>
                    <a:pt x="162486" y="297226"/>
                    <a:pt x="162486" y="297226"/>
                    <a:pt x="191366" y="255019"/>
                  </a:cubicBezTo>
                  <a:cubicBezTo>
                    <a:pt x="191366" y="255019"/>
                    <a:pt x="191366" y="255019"/>
                    <a:pt x="167737" y="220726"/>
                  </a:cubicBezTo>
                  <a:cubicBezTo>
                    <a:pt x="167737" y="220726"/>
                    <a:pt x="167737" y="220726"/>
                    <a:pt x="70594" y="322286"/>
                  </a:cubicBezTo>
                  <a:cubicBezTo>
                    <a:pt x="65343" y="328881"/>
                    <a:pt x="54841" y="330200"/>
                    <a:pt x="46965" y="326243"/>
                  </a:cubicBezTo>
                  <a:cubicBezTo>
                    <a:pt x="45652" y="324924"/>
                    <a:pt x="44339" y="323605"/>
                    <a:pt x="44339" y="322286"/>
                  </a:cubicBezTo>
                  <a:cubicBezTo>
                    <a:pt x="36463" y="315691"/>
                    <a:pt x="36463" y="303821"/>
                    <a:pt x="43027" y="295907"/>
                  </a:cubicBezTo>
                  <a:cubicBezTo>
                    <a:pt x="43027" y="295907"/>
                    <a:pt x="43027" y="295907"/>
                    <a:pt x="144108" y="189070"/>
                  </a:cubicBezTo>
                  <a:cubicBezTo>
                    <a:pt x="144108" y="185113"/>
                    <a:pt x="145421" y="181156"/>
                    <a:pt x="148046" y="177200"/>
                  </a:cubicBezTo>
                  <a:cubicBezTo>
                    <a:pt x="148046" y="177200"/>
                    <a:pt x="148046" y="177200"/>
                    <a:pt x="190054" y="103337"/>
                  </a:cubicBezTo>
                  <a:cubicBezTo>
                    <a:pt x="190054" y="103337"/>
                    <a:pt x="190054" y="103337"/>
                    <a:pt x="151984" y="107294"/>
                  </a:cubicBezTo>
                  <a:cubicBezTo>
                    <a:pt x="151984" y="107294"/>
                    <a:pt x="151984" y="107294"/>
                    <a:pt x="119166" y="154777"/>
                  </a:cubicBezTo>
                  <a:lnTo>
                    <a:pt x="110272" y="161402"/>
                  </a:lnTo>
                  <a:lnTo>
                    <a:pt x="110027" y="158233"/>
                  </a:lnTo>
                  <a:cubicBezTo>
                    <a:pt x="99484" y="134642"/>
                    <a:pt x="99484" y="134642"/>
                    <a:pt x="99484" y="134642"/>
                  </a:cubicBezTo>
                  <a:lnTo>
                    <a:pt x="95803" y="133422"/>
                  </a:lnTo>
                  <a:lnTo>
                    <a:pt x="97670" y="130706"/>
                  </a:lnTo>
                  <a:cubicBezTo>
                    <a:pt x="102428" y="123781"/>
                    <a:pt x="111946" y="109932"/>
                    <a:pt x="130980" y="82234"/>
                  </a:cubicBezTo>
                  <a:cubicBezTo>
                    <a:pt x="133606" y="78277"/>
                    <a:pt x="137544" y="75639"/>
                    <a:pt x="141482" y="75639"/>
                  </a:cubicBezTo>
                  <a:cubicBezTo>
                    <a:pt x="141482" y="75639"/>
                    <a:pt x="141482" y="75639"/>
                    <a:pt x="221560" y="67725"/>
                  </a:cubicBezTo>
                  <a:close/>
                  <a:moveTo>
                    <a:pt x="276970" y="0"/>
                  </a:moveTo>
                  <a:cubicBezTo>
                    <a:pt x="299328" y="0"/>
                    <a:pt x="317452" y="17769"/>
                    <a:pt x="317452" y="39688"/>
                  </a:cubicBezTo>
                  <a:cubicBezTo>
                    <a:pt x="317452" y="61607"/>
                    <a:pt x="299328" y="79376"/>
                    <a:pt x="276970" y="79376"/>
                  </a:cubicBezTo>
                  <a:cubicBezTo>
                    <a:pt x="254612" y="79376"/>
                    <a:pt x="236488" y="61607"/>
                    <a:pt x="236488" y="39688"/>
                  </a:cubicBezTo>
                  <a:cubicBezTo>
                    <a:pt x="236488" y="17769"/>
                    <a:pt x="254612" y="0"/>
                    <a:pt x="2769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50" name="椭圆 47"/>
            <p:cNvSpPr/>
            <p:nvPr/>
          </p:nvSpPr>
          <p:spPr>
            <a:xfrm>
              <a:off x="6848314" y="4060829"/>
              <a:ext cx="715888" cy="715888"/>
            </a:xfrm>
            <a:custGeom>
              <a:avLst/>
              <a:gdLst>
                <a:gd name="connsiteX0" fmla="*/ 157638 w 338138"/>
                <a:gd name="connsiteY0" fmla="*/ 144463 h 338138"/>
                <a:gd name="connsiteX1" fmla="*/ 165544 w 338138"/>
                <a:gd name="connsiteY1" fmla="*/ 148443 h 338138"/>
                <a:gd name="connsiteX2" fmla="*/ 249865 w 338138"/>
                <a:gd name="connsiteY2" fmla="*/ 233341 h 338138"/>
                <a:gd name="connsiteX3" fmla="*/ 280167 w 338138"/>
                <a:gd name="connsiteY3" fmla="*/ 232015 h 338138"/>
                <a:gd name="connsiteX4" fmla="*/ 286755 w 338138"/>
                <a:gd name="connsiteY4" fmla="*/ 234668 h 338138"/>
                <a:gd name="connsiteX5" fmla="*/ 335503 w 338138"/>
                <a:gd name="connsiteY5" fmla="*/ 283750 h 338138"/>
                <a:gd name="connsiteX6" fmla="*/ 338138 w 338138"/>
                <a:gd name="connsiteY6" fmla="*/ 293036 h 338138"/>
                <a:gd name="connsiteX7" fmla="*/ 330233 w 338138"/>
                <a:gd name="connsiteY7" fmla="*/ 298342 h 338138"/>
                <a:gd name="connsiteX8" fmla="*/ 311788 w 338138"/>
                <a:gd name="connsiteY8" fmla="*/ 303648 h 338138"/>
                <a:gd name="connsiteX9" fmla="*/ 303883 w 338138"/>
                <a:gd name="connsiteY9" fmla="*/ 310281 h 338138"/>
                <a:gd name="connsiteX10" fmla="*/ 299930 w 338138"/>
                <a:gd name="connsiteY10" fmla="*/ 331505 h 338138"/>
                <a:gd name="connsiteX11" fmla="*/ 293343 w 338138"/>
                <a:gd name="connsiteY11" fmla="*/ 338138 h 338138"/>
                <a:gd name="connsiteX12" fmla="*/ 290708 w 338138"/>
                <a:gd name="connsiteY12" fmla="*/ 338138 h 338138"/>
                <a:gd name="connsiteX13" fmla="*/ 284120 w 338138"/>
                <a:gd name="connsiteY13" fmla="*/ 335485 h 338138"/>
                <a:gd name="connsiteX14" fmla="*/ 235372 w 338138"/>
                <a:gd name="connsiteY14" fmla="*/ 286403 h 338138"/>
                <a:gd name="connsiteX15" fmla="*/ 232737 w 338138"/>
                <a:gd name="connsiteY15" fmla="*/ 279770 h 338138"/>
                <a:gd name="connsiteX16" fmla="*/ 234054 w 338138"/>
                <a:gd name="connsiteY16" fmla="*/ 249260 h 338138"/>
                <a:gd name="connsiteX17" fmla="*/ 149733 w 338138"/>
                <a:gd name="connsiteY17" fmla="*/ 164361 h 338138"/>
                <a:gd name="connsiteX18" fmla="*/ 149733 w 338138"/>
                <a:gd name="connsiteY18" fmla="*/ 148443 h 338138"/>
                <a:gd name="connsiteX19" fmla="*/ 157638 w 338138"/>
                <a:gd name="connsiteY19" fmla="*/ 144463 h 338138"/>
                <a:gd name="connsiteX20" fmla="*/ 145922 w 338138"/>
                <a:gd name="connsiteY20" fmla="*/ 120650 h 338138"/>
                <a:gd name="connsiteX21" fmla="*/ 169863 w 338138"/>
                <a:gd name="connsiteY21" fmla="*/ 137383 h 338138"/>
                <a:gd name="connsiteX22" fmla="*/ 157893 w 338138"/>
                <a:gd name="connsiteY22" fmla="*/ 133522 h 338138"/>
                <a:gd name="connsiteX23" fmla="*/ 141931 w 338138"/>
                <a:gd name="connsiteY23" fmla="*/ 141245 h 338138"/>
                <a:gd name="connsiteX24" fmla="*/ 137941 w 338138"/>
                <a:gd name="connsiteY24" fmla="*/ 168275 h 338138"/>
                <a:gd name="connsiteX25" fmla="*/ 120650 w 338138"/>
                <a:gd name="connsiteY25" fmla="*/ 145106 h 338138"/>
                <a:gd name="connsiteX26" fmla="*/ 145922 w 338138"/>
                <a:gd name="connsiteY26" fmla="*/ 120650 h 338138"/>
                <a:gd name="connsiteX27" fmla="*/ 146051 w 338138"/>
                <a:gd name="connsiteY27" fmla="*/ 60325 h 338138"/>
                <a:gd name="connsiteX28" fmla="*/ 230188 w 338138"/>
                <a:gd name="connsiteY28" fmla="*/ 145257 h 338138"/>
                <a:gd name="connsiteX29" fmla="*/ 219671 w 338138"/>
                <a:gd name="connsiteY29" fmla="*/ 186395 h 338138"/>
                <a:gd name="connsiteX30" fmla="*/ 193378 w 338138"/>
                <a:gd name="connsiteY30" fmla="*/ 161181 h 338138"/>
                <a:gd name="connsiteX31" fmla="*/ 196007 w 338138"/>
                <a:gd name="connsiteY31" fmla="*/ 145257 h 338138"/>
                <a:gd name="connsiteX32" fmla="*/ 146051 w 338138"/>
                <a:gd name="connsiteY32" fmla="*/ 94828 h 338138"/>
                <a:gd name="connsiteX33" fmla="*/ 96094 w 338138"/>
                <a:gd name="connsiteY33" fmla="*/ 145257 h 338138"/>
                <a:gd name="connsiteX34" fmla="*/ 146051 w 338138"/>
                <a:gd name="connsiteY34" fmla="*/ 195685 h 338138"/>
                <a:gd name="connsiteX35" fmla="*/ 161827 w 338138"/>
                <a:gd name="connsiteY35" fmla="*/ 193031 h 338138"/>
                <a:gd name="connsiteX36" fmla="*/ 188119 w 338138"/>
                <a:gd name="connsiteY36" fmla="*/ 219572 h 338138"/>
                <a:gd name="connsiteX37" fmla="*/ 146051 w 338138"/>
                <a:gd name="connsiteY37" fmla="*/ 230188 h 338138"/>
                <a:gd name="connsiteX38" fmla="*/ 61913 w 338138"/>
                <a:gd name="connsiteY38" fmla="*/ 145257 h 338138"/>
                <a:gd name="connsiteX39" fmla="*/ 146051 w 338138"/>
                <a:gd name="connsiteY39" fmla="*/ 60325 h 338138"/>
                <a:gd name="connsiteX40" fmla="*/ 145257 w 338138"/>
                <a:gd name="connsiteY40" fmla="*/ 0 h 338138"/>
                <a:gd name="connsiteX41" fmla="*/ 290513 w 338138"/>
                <a:gd name="connsiteY41" fmla="*/ 145257 h 338138"/>
                <a:gd name="connsiteX42" fmla="*/ 269385 w 338138"/>
                <a:gd name="connsiteY42" fmla="*/ 221846 h 338138"/>
                <a:gd name="connsiteX43" fmla="*/ 254859 w 338138"/>
                <a:gd name="connsiteY43" fmla="*/ 221846 h 338138"/>
                <a:gd name="connsiteX44" fmla="*/ 239013 w 338138"/>
                <a:gd name="connsiteY44" fmla="*/ 206000 h 338138"/>
                <a:gd name="connsiteX45" fmla="*/ 256180 w 338138"/>
                <a:gd name="connsiteY45" fmla="*/ 145257 h 338138"/>
                <a:gd name="connsiteX46" fmla="*/ 145257 w 338138"/>
                <a:gd name="connsiteY46" fmla="*/ 34333 h 338138"/>
                <a:gd name="connsiteX47" fmla="*/ 34333 w 338138"/>
                <a:gd name="connsiteY47" fmla="*/ 145257 h 338138"/>
                <a:gd name="connsiteX48" fmla="*/ 145257 w 338138"/>
                <a:gd name="connsiteY48" fmla="*/ 256180 h 338138"/>
                <a:gd name="connsiteX49" fmla="*/ 206000 w 338138"/>
                <a:gd name="connsiteY49" fmla="*/ 239013 h 338138"/>
                <a:gd name="connsiteX50" fmla="*/ 221847 w 338138"/>
                <a:gd name="connsiteY50" fmla="*/ 254859 h 338138"/>
                <a:gd name="connsiteX51" fmla="*/ 221847 w 338138"/>
                <a:gd name="connsiteY51" fmla="*/ 269385 h 338138"/>
                <a:gd name="connsiteX52" fmla="*/ 145257 w 338138"/>
                <a:gd name="connsiteY52" fmla="*/ 290513 h 338138"/>
                <a:gd name="connsiteX53" fmla="*/ 0 w 338138"/>
                <a:gd name="connsiteY53" fmla="*/ 145257 h 338138"/>
                <a:gd name="connsiteX54" fmla="*/ 145257 w 338138"/>
                <a:gd name="connsiteY54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8138" h="338138">
                  <a:moveTo>
                    <a:pt x="157638" y="144463"/>
                  </a:moveTo>
                  <a:cubicBezTo>
                    <a:pt x="160273" y="144463"/>
                    <a:pt x="162908" y="145790"/>
                    <a:pt x="165544" y="148443"/>
                  </a:cubicBezTo>
                  <a:cubicBezTo>
                    <a:pt x="165544" y="148443"/>
                    <a:pt x="165544" y="148443"/>
                    <a:pt x="249865" y="233341"/>
                  </a:cubicBezTo>
                  <a:cubicBezTo>
                    <a:pt x="249865" y="233341"/>
                    <a:pt x="249865" y="233341"/>
                    <a:pt x="280167" y="232015"/>
                  </a:cubicBezTo>
                  <a:cubicBezTo>
                    <a:pt x="282803" y="232015"/>
                    <a:pt x="285438" y="233341"/>
                    <a:pt x="286755" y="234668"/>
                  </a:cubicBezTo>
                  <a:cubicBezTo>
                    <a:pt x="286755" y="234668"/>
                    <a:pt x="286755" y="234668"/>
                    <a:pt x="335503" y="283750"/>
                  </a:cubicBezTo>
                  <a:cubicBezTo>
                    <a:pt x="338138" y="286403"/>
                    <a:pt x="338138" y="289056"/>
                    <a:pt x="338138" y="293036"/>
                  </a:cubicBezTo>
                  <a:cubicBezTo>
                    <a:pt x="336821" y="295689"/>
                    <a:pt x="334186" y="298342"/>
                    <a:pt x="330233" y="298342"/>
                  </a:cubicBezTo>
                  <a:cubicBezTo>
                    <a:pt x="330233" y="298342"/>
                    <a:pt x="330233" y="298342"/>
                    <a:pt x="311788" y="303648"/>
                  </a:cubicBezTo>
                  <a:cubicBezTo>
                    <a:pt x="307835" y="303648"/>
                    <a:pt x="305200" y="306301"/>
                    <a:pt x="303883" y="310281"/>
                  </a:cubicBezTo>
                  <a:cubicBezTo>
                    <a:pt x="303883" y="310281"/>
                    <a:pt x="303883" y="310281"/>
                    <a:pt x="299930" y="331505"/>
                  </a:cubicBezTo>
                  <a:cubicBezTo>
                    <a:pt x="298613" y="334158"/>
                    <a:pt x="295978" y="336812"/>
                    <a:pt x="293343" y="338138"/>
                  </a:cubicBezTo>
                  <a:cubicBezTo>
                    <a:pt x="292025" y="338138"/>
                    <a:pt x="292025" y="338138"/>
                    <a:pt x="290708" y="338138"/>
                  </a:cubicBezTo>
                  <a:cubicBezTo>
                    <a:pt x="288073" y="338138"/>
                    <a:pt x="285438" y="336812"/>
                    <a:pt x="284120" y="335485"/>
                  </a:cubicBezTo>
                  <a:cubicBezTo>
                    <a:pt x="284120" y="335485"/>
                    <a:pt x="284120" y="335485"/>
                    <a:pt x="235372" y="286403"/>
                  </a:cubicBezTo>
                  <a:cubicBezTo>
                    <a:pt x="232737" y="283750"/>
                    <a:pt x="232737" y="281097"/>
                    <a:pt x="232737" y="279770"/>
                  </a:cubicBezTo>
                  <a:cubicBezTo>
                    <a:pt x="232737" y="279770"/>
                    <a:pt x="232737" y="279770"/>
                    <a:pt x="234054" y="249260"/>
                  </a:cubicBezTo>
                  <a:cubicBezTo>
                    <a:pt x="234054" y="249260"/>
                    <a:pt x="234054" y="249260"/>
                    <a:pt x="149733" y="164361"/>
                  </a:cubicBezTo>
                  <a:cubicBezTo>
                    <a:pt x="144463" y="159055"/>
                    <a:pt x="144463" y="152422"/>
                    <a:pt x="149733" y="148443"/>
                  </a:cubicBezTo>
                  <a:cubicBezTo>
                    <a:pt x="151051" y="145790"/>
                    <a:pt x="155003" y="144463"/>
                    <a:pt x="157638" y="144463"/>
                  </a:cubicBezTo>
                  <a:close/>
                  <a:moveTo>
                    <a:pt x="145922" y="120650"/>
                  </a:moveTo>
                  <a:cubicBezTo>
                    <a:pt x="157893" y="120650"/>
                    <a:pt x="167203" y="128373"/>
                    <a:pt x="169863" y="137383"/>
                  </a:cubicBezTo>
                  <a:cubicBezTo>
                    <a:pt x="167203" y="134809"/>
                    <a:pt x="161883" y="133522"/>
                    <a:pt x="157893" y="133522"/>
                  </a:cubicBezTo>
                  <a:cubicBezTo>
                    <a:pt x="151242" y="133522"/>
                    <a:pt x="145922" y="136096"/>
                    <a:pt x="141931" y="141245"/>
                  </a:cubicBezTo>
                  <a:cubicBezTo>
                    <a:pt x="133951" y="147680"/>
                    <a:pt x="132620" y="160552"/>
                    <a:pt x="137941" y="168275"/>
                  </a:cubicBezTo>
                  <a:cubicBezTo>
                    <a:pt x="128630" y="165701"/>
                    <a:pt x="120650" y="156691"/>
                    <a:pt x="120650" y="145106"/>
                  </a:cubicBezTo>
                  <a:cubicBezTo>
                    <a:pt x="120650" y="132234"/>
                    <a:pt x="132620" y="120650"/>
                    <a:pt x="145922" y="120650"/>
                  </a:cubicBezTo>
                  <a:close/>
                  <a:moveTo>
                    <a:pt x="146051" y="60325"/>
                  </a:moveTo>
                  <a:cubicBezTo>
                    <a:pt x="192063" y="60325"/>
                    <a:pt x="230188" y="98810"/>
                    <a:pt x="230188" y="145257"/>
                  </a:cubicBezTo>
                  <a:cubicBezTo>
                    <a:pt x="230188" y="159854"/>
                    <a:pt x="226244" y="174452"/>
                    <a:pt x="219671" y="186395"/>
                  </a:cubicBezTo>
                  <a:lnTo>
                    <a:pt x="193378" y="161181"/>
                  </a:lnTo>
                  <a:cubicBezTo>
                    <a:pt x="196007" y="155873"/>
                    <a:pt x="196007" y="150565"/>
                    <a:pt x="196007" y="145257"/>
                  </a:cubicBezTo>
                  <a:cubicBezTo>
                    <a:pt x="196007" y="117388"/>
                    <a:pt x="173658" y="94828"/>
                    <a:pt x="146051" y="94828"/>
                  </a:cubicBezTo>
                  <a:cubicBezTo>
                    <a:pt x="118443" y="94828"/>
                    <a:pt x="96094" y="117388"/>
                    <a:pt x="96094" y="145257"/>
                  </a:cubicBezTo>
                  <a:cubicBezTo>
                    <a:pt x="96094" y="173125"/>
                    <a:pt x="118443" y="195685"/>
                    <a:pt x="146051" y="195685"/>
                  </a:cubicBezTo>
                  <a:cubicBezTo>
                    <a:pt x="151309" y="195685"/>
                    <a:pt x="156568" y="194358"/>
                    <a:pt x="161827" y="193031"/>
                  </a:cubicBezTo>
                  <a:cubicBezTo>
                    <a:pt x="161827" y="193031"/>
                    <a:pt x="161827" y="193031"/>
                    <a:pt x="188119" y="219572"/>
                  </a:cubicBezTo>
                  <a:cubicBezTo>
                    <a:pt x="174973" y="226207"/>
                    <a:pt x="161827" y="230188"/>
                    <a:pt x="146051" y="230188"/>
                  </a:cubicBezTo>
                  <a:cubicBezTo>
                    <a:pt x="100038" y="230188"/>
                    <a:pt x="61913" y="191703"/>
                    <a:pt x="61913" y="145257"/>
                  </a:cubicBezTo>
                  <a:cubicBezTo>
                    <a:pt x="61913" y="98810"/>
                    <a:pt x="100038" y="60325"/>
                    <a:pt x="146051" y="60325"/>
                  </a:cubicBezTo>
                  <a:close/>
                  <a:moveTo>
                    <a:pt x="145257" y="0"/>
                  </a:moveTo>
                  <a:cubicBezTo>
                    <a:pt x="225808" y="0"/>
                    <a:pt x="290513" y="64705"/>
                    <a:pt x="290513" y="145257"/>
                  </a:cubicBezTo>
                  <a:cubicBezTo>
                    <a:pt x="290513" y="172987"/>
                    <a:pt x="282590" y="199398"/>
                    <a:pt x="269385" y="221846"/>
                  </a:cubicBezTo>
                  <a:cubicBezTo>
                    <a:pt x="269385" y="221846"/>
                    <a:pt x="269385" y="221846"/>
                    <a:pt x="254859" y="221846"/>
                  </a:cubicBezTo>
                  <a:cubicBezTo>
                    <a:pt x="254859" y="221846"/>
                    <a:pt x="254859" y="221846"/>
                    <a:pt x="239013" y="206000"/>
                  </a:cubicBezTo>
                  <a:cubicBezTo>
                    <a:pt x="249577" y="188833"/>
                    <a:pt x="256180" y="167705"/>
                    <a:pt x="256180" y="145257"/>
                  </a:cubicBezTo>
                  <a:cubicBezTo>
                    <a:pt x="256180" y="84513"/>
                    <a:pt x="207321" y="34333"/>
                    <a:pt x="145257" y="34333"/>
                  </a:cubicBezTo>
                  <a:cubicBezTo>
                    <a:pt x="84513" y="34333"/>
                    <a:pt x="34333" y="84513"/>
                    <a:pt x="34333" y="145257"/>
                  </a:cubicBezTo>
                  <a:cubicBezTo>
                    <a:pt x="34333" y="207321"/>
                    <a:pt x="84513" y="256180"/>
                    <a:pt x="145257" y="256180"/>
                  </a:cubicBezTo>
                  <a:cubicBezTo>
                    <a:pt x="167705" y="256180"/>
                    <a:pt x="188834" y="249577"/>
                    <a:pt x="206000" y="239013"/>
                  </a:cubicBezTo>
                  <a:cubicBezTo>
                    <a:pt x="206000" y="239013"/>
                    <a:pt x="206000" y="239013"/>
                    <a:pt x="221847" y="254859"/>
                  </a:cubicBezTo>
                  <a:cubicBezTo>
                    <a:pt x="221847" y="254859"/>
                    <a:pt x="221847" y="254859"/>
                    <a:pt x="221847" y="269385"/>
                  </a:cubicBezTo>
                  <a:cubicBezTo>
                    <a:pt x="199398" y="282590"/>
                    <a:pt x="172988" y="290513"/>
                    <a:pt x="145257" y="290513"/>
                  </a:cubicBezTo>
                  <a:cubicBezTo>
                    <a:pt x="64705" y="290513"/>
                    <a:pt x="0" y="225808"/>
                    <a:pt x="0" y="145257"/>
                  </a:cubicBezTo>
                  <a:cubicBezTo>
                    <a:pt x="0" y="64705"/>
                    <a:pt x="64705" y="0"/>
                    <a:pt x="1452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5193649" y="33348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3200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开发模型</a:t>
            </a:r>
          </a:p>
        </p:txBody>
      </p:sp>
    </p:spTree>
    <p:extLst>
      <p:ext uri="{BB962C8B-B14F-4D97-AF65-F5344CB8AC3E}">
        <p14:creationId xmlns:p14="http://schemas.microsoft.com/office/powerpoint/2010/main" val="1698682791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862902" y="3986975"/>
            <a:ext cx="3275256" cy="1415325"/>
            <a:chOff x="6170281" y="2999855"/>
            <a:chExt cx="3275256" cy="1415325"/>
          </a:xfrm>
        </p:grpSpPr>
        <p:sp>
          <p:nvSpPr>
            <p:cNvPr id="11" name="文本框 10"/>
            <p:cNvSpPr txBox="1"/>
            <p:nvPr/>
          </p:nvSpPr>
          <p:spPr>
            <a:xfrm>
              <a:off x="6170281" y="2999855"/>
              <a:ext cx="32752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6000" b="1" dirty="0">
                  <a:solidFill>
                    <a:srgbClr val="B5042B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人员分工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6304418" y="4415180"/>
              <a:ext cx="9144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矩形 11"/>
          <p:cNvSpPr/>
          <p:nvPr/>
        </p:nvSpPr>
        <p:spPr>
          <a:xfrm>
            <a:off x="0" y="-2982"/>
            <a:ext cx="5446643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5" name="矩形 11"/>
          <p:cNvSpPr/>
          <p:nvPr/>
        </p:nvSpPr>
        <p:spPr>
          <a:xfrm>
            <a:off x="0" y="-2982"/>
            <a:ext cx="4835236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6" name="矩形 10"/>
          <p:cNvSpPr/>
          <p:nvPr/>
        </p:nvSpPr>
        <p:spPr>
          <a:xfrm>
            <a:off x="0" y="16868"/>
            <a:ext cx="11091341" cy="4407597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12150" y="3500479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PART 05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4078430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666988" y="2446862"/>
            <a:ext cx="1144931" cy="2958347"/>
            <a:chOff x="5020137" y="1827564"/>
            <a:chExt cx="858698" cy="2218760"/>
          </a:xfrm>
          <a:solidFill>
            <a:schemeClr val="accent3"/>
          </a:solidFill>
        </p:grpSpPr>
        <p:sp>
          <p:nvSpPr>
            <p:cNvPr id="3" name="Freeform 6"/>
            <p:cNvSpPr>
              <a:spLocks/>
            </p:cNvSpPr>
            <p:nvPr/>
          </p:nvSpPr>
          <p:spPr bwMode="auto">
            <a:xfrm>
              <a:off x="5020137" y="2217051"/>
              <a:ext cx="858698" cy="1829273"/>
            </a:xfrm>
            <a:custGeom>
              <a:avLst/>
              <a:gdLst>
                <a:gd name="T0" fmla="*/ 1226 w 1228"/>
                <a:gd name="T1" fmla="*/ 234 h 2616"/>
                <a:gd name="T2" fmla="*/ 1196 w 1228"/>
                <a:gd name="T3" fmla="*/ 136 h 2616"/>
                <a:gd name="T4" fmla="*/ 1134 w 1228"/>
                <a:gd name="T5" fmla="*/ 60 h 2616"/>
                <a:gd name="T6" fmla="*/ 1046 w 1228"/>
                <a:gd name="T7" fmla="*/ 12 h 2616"/>
                <a:gd name="T8" fmla="*/ 788 w 1228"/>
                <a:gd name="T9" fmla="*/ 0 h 2616"/>
                <a:gd name="T10" fmla="*/ 768 w 1228"/>
                <a:gd name="T11" fmla="*/ 160 h 2616"/>
                <a:gd name="T12" fmla="*/ 700 w 1228"/>
                <a:gd name="T13" fmla="*/ 398 h 2616"/>
                <a:gd name="T14" fmla="*/ 670 w 1228"/>
                <a:gd name="T15" fmla="*/ 280 h 2616"/>
                <a:gd name="T16" fmla="*/ 674 w 1228"/>
                <a:gd name="T17" fmla="*/ 128 h 2616"/>
                <a:gd name="T18" fmla="*/ 598 w 1228"/>
                <a:gd name="T19" fmla="*/ 172 h 2616"/>
                <a:gd name="T20" fmla="*/ 546 w 1228"/>
                <a:gd name="T21" fmla="*/ 318 h 2616"/>
                <a:gd name="T22" fmla="*/ 506 w 1228"/>
                <a:gd name="T23" fmla="*/ 334 h 2616"/>
                <a:gd name="T24" fmla="*/ 452 w 1228"/>
                <a:gd name="T25" fmla="*/ 110 h 2616"/>
                <a:gd name="T26" fmla="*/ 260 w 1228"/>
                <a:gd name="T27" fmla="*/ 0 h 2616"/>
                <a:gd name="T28" fmla="*/ 158 w 1228"/>
                <a:gd name="T29" fmla="*/ 20 h 2616"/>
                <a:gd name="T30" fmla="*/ 76 w 1228"/>
                <a:gd name="T31" fmla="*/ 76 h 2616"/>
                <a:gd name="T32" fmla="*/ 20 w 1228"/>
                <a:gd name="T33" fmla="*/ 158 h 2616"/>
                <a:gd name="T34" fmla="*/ 0 w 1228"/>
                <a:gd name="T35" fmla="*/ 260 h 2616"/>
                <a:gd name="T36" fmla="*/ 8 w 1228"/>
                <a:gd name="T37" fmla="*/ 1214 h 2616"/>
                <a:gd name="T38" fmla="*/ 60 w 1228"/>
                <a:gd name="T39" fmla="*/ 1266 h 2616"/>
                <a:gd name="T40" fmla="*/ 120 w 1228"/>
                <a:gd name="T41" fmla="*/ 1272 h 2616"/>
                <a:gd name="T42" fmla="*/ 182 w 1228"/>
                <a:gd name="T43" fmla="*/ 1230 h 2616"/>
                <a:gd name="T44" fmla="*/ 200 w 1228"/>
                <a:gd name="T45" fmla="*/ 410 h 2616"/>
                <a:gd name="T46" fmla="*/ 298 w 1228"/>
                <a:gd name="T47" fmla="*/ 2502 h 2616"/>
                <a:gd name="T48" fmla="*/ 318 w 1228"/>
                <a:gd name="T49" fmla="*/ 2560 h 2616"/>
                <a:gd name="T50" fmla="*/ 384 w 1228"/>
                <a:gd name="T51" fmla="*/ 2610 h 2616"/>
                <a:gd name="T52" fmla="*/ 446 w 1228"/>
                <a:gd name="T53" fmla="*/ 2616 h 2616"/>
                <a:gd name="T54" fmla="*/ 482 w 1228"/>
                <a:gd name="T55" fmla="*/ 2610 h 2616"/>
                <a:gd name="T56" fmla="*/ 550 w 1228"/>
                <a:gd name="T57" fmla="*/ 2560 h 2616"/>
                <a:gd name="T58" fmla="*/ 570 w 1228"/>
                <a:gd name="T59" fmla="*/ 2502 h 2616"/>
                <a:gd name="T60" fmla="*/ 680 w 1228"/>
                <a:gd name="T61" fmla="*/ 2490 h 2616"/>
                <a:gd name="T62" fmla="*/ 686 w 1228"/>
                <a:gd name="T63" fmla="*/ 2528 h 2616"/>
                <a:gd name="T64" fmla="*/ 736 w 1228"/>
                <a:gd name="T65" fmla="*/ 2594 h 2616"/>
                <a:gd name="T66" fmla="*/ 792 w 1228"/>
                <a:gd name="T67" fmla="*/ 2614 h 2616"/>
                <a:gd name="T68" fmla="*/ 818 w 1228"/>
                <a:gd name="T69" fmla="*/ 2614 h 2616"/>
                <a:gd name="T70" fmla="*/ 876 w 1228"/>
                <a:gd name="T71" fmla="*/ 2594 h 2616"/>
                <a:gd name="T72" fmla="*/ 926 w 1228"/>
                <a:gd name="T73" fmla="*/ 2528 h 2616"/>
                <a:gd name="T74" fmla="*/ 932 w 1228"/>
                <a:gd name="T75" fmla="*/ 410 h 2616"/>
                <a:gd name="T76" fmla="*/ 1030 w 1228"/>
                <a:gd name="T77" fmla="*/ 1192 h 2616"/>
                <a:gd name="T78" fmla="*/ 1060 w 1228"/>
                <a:gd name="T79" fmla="*/ 1248 h 2616"/>
                <a:gd name="T80" fmla="*/ 1104 w 1228"/>
                <a:gd name="T81" fmla="*/ 1324 h 2616"/>
                <a:gd name="T82" fmla="*/ 1076 w 1228"/>
                <a:gd name="T83" fmla="*/ 1328 h 2616"/>
                <a:gd name="T84" fmla="*/ 1056 w 1228"/>
                <a:gd name="T85" fmla="*/ 1348 h 2616"/>
                <a:gd name="T86" fmla="*/ 1052 w 1228"/>
                <a:gd name="T87" fmla="*/ 1784 h 2616"/>
                <a:gd name="T88" fmla="*/ 1064 w 1228"/>
                <a:gd name="T89" fmla="*/ 1814 h 2616"/>
                <a:gd name="T90" fmla="*/ 1092 w 1228"/>
                <a:gd name="T91" fmla="*/ 1824 h 2616"/>
                <a:gd name="T92" fmla="*/ 1178 w 1228"/>
                <a:gd name="T93" fmla="*/ 1822 h 2616"/>
                <a:gd name="T94" fmla="*/ 1198 w 1228"/>
                <a:gd name="T95" fmla="*/ 1800 h 2616"/>
                <a:gd name="T96" fmla="*/ 1202 w 1228"/>
                <a:gd name="T97" fmla="*/ 1364 h 2616"/>
                <a:gd name="T98" fmla="*/ 1190 w 1228"/>
                <a:gd name="T99" fmla="*/ 1336 h 2616"/>
                <a:gd name="T100" fmla="*/ 1162 w 1228"/>
                <a:gd name="T101" fmla="*/ 1324 h 2616"/>
                <a:gd name="T102" fmla="*/ 1166 w 1228"/>
                <a:gd name="T103" fmla="*/ 1266 h 2616"/>
                <a:gd name="T104" fmla="*/ 1216 w 1228"/>
                <a:gd name="T105" fmla="*/ 1224 h 2616"/>
                <a:gd name="T106" fmla="*/ 1228 w 1228"/>
                <a:gd name="T107" fmla="*/ 1174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28" h="2616">
                  <a:moveTo>
                    <a:pt x="1228" y="1174"/>
                  </a:moveTo>
                  <a:lnTo>
                    <a:pt x="1228" y="260"/>
                  </a:lnTo>
                  <a:lnTo>
                    <a:pt x="1228" y="260"/>
                  </a:lnTo>
                  <a:lnTo>
                    <a:pt x="1226" y="234"/>
                  </a:lnTo>
                  <a:lnTo>
                    <a:pt x="1222" y="208"/>
                  </a:lnTo>
                  <a:lnTo>
                    <a:pt x="1216" y="182"/>
                  </a:lnTo>
                  <a:lnTo>
                    <a:pt x="1208" y="158"/>
                  </a:lnTo>
                  <a:lnTo>
                    <a:pt x="1196" y="136"/>
                  </a:lnTo>
                  <a:lnTo>
                    <a:pt x="1184" y="114"/>
                  </a:lnTo>
                  <a:lnTo>
                    <a:pt x="1168" y="94"/>
                  </a:lnTo>
                  <a:lnTo>
                    <a:pt x="1152" y="76"/>
                  </a:lnTo>
                  <a:lnTo>
                    <a:pt x="1134" y="60"/>
                  </a:lnTo>
                  <a:lnTo>
                    <a:pt x="1114" y="44"/>
                  </a:lnTo>
                  <a:lnTo>
                    <a:pt x="1092" y="32"/>
                  </a:lnTo>
                  <a:lnTo>
                    <a:pt x="1070" y="20"/>
                  </a:lnTo>
                  <a:lnTo>
                    <a:pt x="1046" y="12"/>
                  </a:lnTo>
                  <a:lnTo>
                    <a:pt x="1020" y="4"/>
                  </a:lnTo>
                  <a:lnTo>
                    <a:pt x="994" y="0"/>
                  </a:lnTo>
                  <a:lnTo>
                    <a:pt x="968" y="0"/>
                  </a:lnTo>
                  <a:lnTo>
                    <a:pt x="788" y="0"/>
                  </a:lnTo>
                  <a:lnTo>
                    <a:pt x="788" y="0"/>
                  </a:lnTo>
                  <a:lnTo>
                    <a:pt x="782" y="66"/>
                  </a:lnTo>
                  <a:lnTo>
                    <a:pt x="776" y="110"/>
                  </a:lnTo>
                  <a:lnTo>
                    <a:pt x="768" y="160"/>
                  </a:lnTo>
                  <a:lnTo>
                    <a:pt x="756" y="214"/>
                  </a:lnTo>
                  <a:lnTo>
                    <a:pt x="742" y="272"/>
                  </a:lnTo>
                  <a:lnTo>
                    <a:pt x="722" y="334"/>
                  </a:lnTo>
                  <a:lnTo>
                    <a:pt x="700" y="398"/>
                  </a:lnTo>
                  <a:lnTo>
                    <a:pt x="700" y="398"/>
                  </a:lnTo>
                  <a:lnTo>
                    <a:pt x="692" y="358"/>
                  </a:lnTo>
                  <a:lnTo>
                    <a:pt x="682" y="318"/>
                  </a:lnTo>
                  <a:lnTo>
                    <a:pt x="670" y="280"/>
                  </a:lnTo>
                  <a:lnTo>
                    <a:pt x="658" y="244"/>
                  </a:lnTo>
                  <a:lnTo>
                    <a:pt x="638" y="192"/>
                  </a:lnTo>
                  <a:lnTo>
                    <a:pt x="628" y="172"/>
                  </a:lnTo>
                  <a:lnTo>
                    <a:pt x="674" y="128"/>
                  </a:lnTo>
                  <a:lnTo>
                    <a:pt x="614" y="68"/>
                  </a:lnTo>
                  <a:lnTo>
                    <a:pt x="554" y="128"/>
                  </a:lnTo>
                  <a:lnTo>
                    <a:pt x="598" y="172"/>
                  </a:lnTo>
                  <a:lnTo>
                    <a:pt x="598" y="172"/>
                  </a:lnTo>
                  <a:lnTo>
                    <a:pt x="590" y="192"/>
                  </a:lnTo>
                  <a:lnTo>
                    <a:pt x="570" y="244"/>
                  </a:lnTo>
                  <a:lnTo>
                    <a:pt x="558" y="280"/>
                  </a:lnTo>
                  <a:lnTo>
                    <a:pt x="546" y="318"/>
                  </a:lnTo>
                  <a:lnTo>
                    <a:pt x="536" y="358"/>
                  </a:lnTo>
                  <a:lnTo>
                    <a:pt x="528" y="398"/>
                  </a:lnTo>
                  <a:lnTo>
                    <a:pt x="528" y="398"/>
                  </a:lnTo>
                  <a:lnTo>
                    <a:pt x="506" y="334"/>
                  </a:lnTo>
                  <a:lnTo>
                    <a:pt x="486" y="272"/>
                  </a:lnTo>
                  <a:lnTo>
                    <a:pt x="472" y="214"/>
                  </a:lnTo>
                  <a:lnTo>
                    <a:pt x="460" y="160"/>
                  </a:lnTo>
                  <a:lnTo>
                    <a:pt x="452" y="110"/>
                  </a:lnTo>
                  <a:lnTo>
                    <a:pt x="446" y="66"/>
                  </a:lnTo>
                  <a:lnTo>
                    <a:pt x="440" y="0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34" y="0"/>
                  </a:lnTo>
                  <a:lnTo>
                    <a:pt x="208" y="4"/>
                  </a:lnTo>
                  <a:lnTo>
                    <a:pt x="182" y="12"/>
                  </a:lnTo>
                  <a:lnTo>
                    <a:pt x="158" y="20"/>
                  </a:lnTo>
                  <a:lnTo>
                    <a:pt x="136" y="32"/>
                  </a:lnTo>
                  <a:lnTo>
                    <a:pt x="114" y="44"/>
                  </a:lnTo>
                  <a:lnTo>
                    <a:pt x="94" y="60"/>
                  </a:lnTo>
                  <a:lnTo>
                    <a:pt x="76" y="76"/>
                  </a:lnTo>
                  <a:lnTo>
                    <a:pt x="60" y="94"/>
                  </a:lnTo>
                  <a:lnTo>
                    <a:pt x="44" y="114"/>
                  </a:lnTo>
                  <a:lnTo>
                    <a:pt x="32" y="136"/>
                  </a:lnTo>
                  <a:lnTo>
                    <a:pt x="20" y="158"/>
                  </a:lnTo>
                  <a:lnTo>
                    <a:pt x="12" y="182"/>
                  </a:lnTo>
                  <a:lnTo>
                    <a:pt x="4" y="208"/>
                  </a:lnTo>
                  <a:lnTo>
                    <a:pt x="0" y="234"/>
                  </a:lnTo>
                  <a:lnTo>
                    <a:pt x="0" y="260"/>
                  </a:lnTo>
                  <a:lnTo>
                    <a:pt x="0" y="1174"/>
                  </a:lnTo>
                  <a:lnTo>
                    <a:pt x="0" y="1174"/>
                  </a:lnTo>
                  <a:lnTo>
                    <a:pt x="2" y="1194"/>
                  </a:lnTo>
                  <a:lnTo>
                    <a:pt x="8" y="1214"/>
                  </a:lnTo>
                  <a:lnTo>
                    <a:pt x="16" y="1230"/>
                  </a:lnTo>
                  <a:lnTo>
                    <a:pt x="28" y="1246"/>
                  </a:lnTo>
                  <a:lnTo>
                    <a:pt x="44" y="1258"/>
                  </a:lnTo>
                  <a:lnTo>
                    <a:pt x="60" y="1266"/>
                  </a:lnTo>
                  <a:lnTo>
                    <a:pt x="80" y="1272"/>
                  </a:lnTo>
                  <a:lnTo>
                    <a:pt x="100" y="1274"/>
                  </a:lnTo>
                  <a:lnTo>
                    <a:pt x="100" y="1274"/>
                  </a:lnTo>
                  <a:lnTo>
                    <a:pt x="120" y="1272"/>
                  </a:lnTo>
                  <a:lnTo>
                    <a:pt x="138" y="1266"/>
                  </a:lnTo>
                  <a:lnTo>
                    <a:pt x="156" y="1258"/>
                  </a:lnTo>
                  <a:lnTo>
                    <a:pt x="170" y="1246"/>
                  </a:lnTo>
                  <a:lnTo>
                    <a:pt x="182" y="1230"/>
                  </a:lnTo>
                  <a:lnTo>
                    <a:pt x="192" y="1214"/>
                  </a:lnTo>
                  <a:lnTo>
                    <a:pt x="198" y="1194"/>
                  </a:lnTo>
                  <a:lnTo>
                    <a:pt x="200" y="1174"/>
                  </a:lnTo>
                  <a:lnTo>
                    <a:pt x="200" y="410"/>
                  </a:lnTo>
                  <a:lnTo>
                    <a:pt x="296" y="410"/>
                  </a:lnTo>
                  <a:lnTo>
                    <a:pt x="296" y="2490"/>
                  </a:lnTo>
                  <a:lnTo>
                    <a:pt x="296" y="2490"/>
                  </a:lnTo>
                  <a:lnTo>
                    <a:pt x="298" y="2502"/>
                  </a:lnTo>
                  <a:lnTo>
                    <a:pt x="300" y="2516"/>
                  </a:lnTo>
                  <a:lnTo>
                    <a:pt x="302" y="2528"/>
                  </a:lnTo>
                  <a:lnTo>
                    <a:pt x="306" y="2538"/>
                  </a:lnTo>
                  <a:lnTo>
                    <a:pt x="318" y="2560"/>
                  </a:lnTo>
                  <a:lnTo>
                    <a:pt x="334" y="2578"/>
                  </a:lnTo>
                  <a:lnTo>
                    <a:pt x="352" y="2594"/>
                  </a:lnTo>
                  <a:lnTo>
                    <a:pt x="374" y="2606"/>
                  </a:lnTo>
                  <a:lnTo>
                    <a:pt x="384" y="2610"/>
                  </a:lnTo>
                  <a:lnTo>
                    <a:pt x="396" y="2612"/>
                  </a:lnTo>
                  <a:lnTo>
                    <a:pt x="410" y="2614"/>
                  </a:lnTo>
                  <a:lnTo>
                    <a:pt x="422" y="2616"/>
                  </a:lnTo>
                  <a:lnTo>
                    <a:pt x="446" y="2616"/>
                  </a:lnTo>
                  <a:lnTo>
                    <a:pt x="446" y="2616"/>
                  </a:lnTo>
                  <a:lnTo>
                    <a:pt x="458" y="2614"/>
                  </a:lnTo>
                  <a:lnTo>
                    <a:pt x="470" y="2612"/>
                  </a:lnTo>
                  <a:lnTo>
                    <a:pt x="482" y="2610"/>
                  </a:lnTo>
                  <a:lnTo>
                    <a:pt x="494" y="2606"/>
                  </a:lnTo>
                  <a:lnTo>
                    <a:pt x="516" y="2594"/>
                  </a:lnTo>
                  <a:lnTo>
                    <a:pt x="534" y="2578"/>
                  </a:lnTo>
                  <a:lnTo>
                    <a:pt x="550" y="2560"/>
                  </a:lnTo>
                  <a:lnTo>
                    <a:pt x="562" y="2538"/>
                  </a:lnTo>
                  <a:lnTo>
                    <a:pt x="566" y="2528"/>
                  </a:lnTo>
                  <a:lnTo>
                    <a:pt x="568" y="2516"/>
                  </a:lnTo>
                  <a:lnTo>
                    <a:pt x="570" y="2502"/>
                  </a:lnTo>
                  <a:lnTo>
                    <a:pt x="572" y="2490"/>
                  </a:lnTo>
                  <a:lnTo>
                    <a:pt x="572" y="1274"/>
                  </a:lnTo>
                  <a:lnTo>
                    <a:pt x="680" y="1274"/>
                  </a:lnTo>
                  <a:lnTo>
                    <a:pt x="680" y="2490"/>
                  </a:lnTo>
                  <a:lnTo>
                    <a:pt x="680" y="2490"/>
                  </a:lnTo>
                  <a:lnTo>
                    <a:pt x="682" y="2502"/>
                  </a:lnTo>
                  <a:lnTo>
                    <a:pt x="682" y="2516"/>
                  </a:lnTo>
                  <a:lnTo>
                    <a:pt x="686" y="2528"/>
                  </a:lnTo>
                  <a:lnTo>
                    <a:pt x="690" y="2538"/>
                  </a:lnTo>
                  <a:lnTo>
                    <a:pt x="702" y="2560"/>
                  </a:lnTo>
                  <a:lnTo>
                    <a:pt x="718" y="2578"/>
                  </a:lnTo>
                  <a:lnTo>
                    <a:pt x="736" y="2594"/>
                  </a:lnTo>
                  <a:lnTo>
                    <a:pt x="756" y="2606"/>
                  </a:lnTo>
                  <a:lnTo>
                    <a:pt x="768" y="2610"/>
                  </a:lnTo>
                  <a:lnTo>
                    <a:pt x="780" y="2612"/>
                  </a:lnTo>
                  <a:lnTo>
                    <a:pt x="792" y="2614"/>
                  </a:lnTo>
                  <a:lnTo>
                    <a:pt x="806" y="2616"/>
                  </a:lnTo>
                  <a:lnTo>
                    <a:pt x="806" y="2616"/>
                  </a:lnTo>
                  <a:lnTo>
                    <a:pt x="806" y="2616"/>
                  </a:lnTo>
                  <a:lnTo>
                    <a:pt x="818" y="2614"/>
                  </a:lnTo>
                  <a:lnTo>
                    <a:pt x="832" y="2612"/>
                  </a:lnTo>
                  <a:lnTo>
                    <a:pt x="844" y="2610"/>
                  </a:lnTo>
                  <a:lnTo>
                    <a:pt x="854" y="2606"/>
                  </a:lnTo>
                  <a:lnTo>
                    <a:pt x="876" y="2594"/>
                  </a:lnTo>
                  <a:lnTo>
                    <a:pt x="894" y="2578"/>
                  </a:lnTo>
                  <a:lnTo>
                    <a:pt x="910" y="2560"/>
                  </a:lnTo>
                  <a:lnTo>
                    <a:pt x="922" y="2538"/>
                  </a:lnTo>
                  <a:lnTo>
                    <a:pt x="926" y="2528"/>
                  </a:lnTo>
                  <a:lnTo>
                    <a:pt x="928" y="2516"/>
                  </a:lnTo>
                  <a:lnTo>
                    <a:pt x="930" y="2502"/>
                  </a:lnTo>
                  <a:lnTo>
                    <a:pt x="932" y="2490"/>
                  </a:lnTo>
                  <a:lnTo>
                    <a:pt x="932" y="410"/>
                  </a:lnTo>
                  <a:lnTo>
                    <a:pt x="1028" y="410"/>
                  </a:lnTo>
                  <a:lnTo>
                    <a:pt x="1028" y="1174"/>
                  </a:lnTo>
                  <a:lnTo>
                    <a:pt x="1028" y="1174"/>
                  </a:lnTo>
                  <a:lnTo>
                    <a:pt x="1030" y="1192"/>
                  </a:lnTo>
                  <a:lnTo>
                    <a:pt x="1034" y="1208"/>
                  </a:lnTo>
                  <a:lnTo>
                    <a:pt x="1040" y="1222"/>
                  </a:lnTo>
                  <a:lnTo>
                    <a:pt x="1050" y="1236"/>
                  </a:lnTo>
                  <a:lnTo>
                    <a:pt x="1060" y="1248"/>
                  </a:lnTo>
                  <a:lnTo>
                    <a:pt x="1074" y="1258"/>
                  </a:lnTo>
                  <a:lnTo>
                    <a:pt x="1088" y="1266"/>
                  </a:lnTo>
                  <a:lnTo>
                    <a:pt x="1104" y="1272"/>
                  </a:lnTo>
                  <a:lnTo>
                    <a:pt x="1104" y="1324"/>
                  </a:lnTo>
                  <a:lnTo>
                    <a:pt x="1092" y="1324"/>
                  </a:lnTo>
                  <a:lnTo>
                    <a:pt x="1092" y="1324"/>
                  </a:lnTo>
                  <a:lnTo>
                    <a:pt x="1084" y="1326"/>
                  </a:lnTo>
                  <a:lnTo>
                    <a:pt x="1076" y="1328"/>
                  </a:lnTo>
                  <a:lnTo>
                    <a:pt x="1070" y="1332"/>
                  </a:lnTo>
                  <a:lnTo>
                    <a:pt x="1064" y="1336"/>
                  </a:lnTo>
                  <a:lnTo>
                    <a:pt x="1060" y="1342"/>
                  </a:lnTo>
                  <a:lnTo>
                    <a:pt x="1056" y="1348"/>
                  </a:lnTo>
                  <a:lnTo>
                    <a:pt x="1054" y="1356"/>
                  </a:lnTo>
                  <a:lnTo>
                    <a:pt x="1052" y="1364"/>
                  </a:lnTo>
                  <a:lnTo>
                    <a:pt x="1052" y="1784"/>
                  </a:lnTo>
                  <a:lnTo>
                    <a:pt x="1052" y="1784"/>
                  </a:lnTo>
                  <a:lnTo>
                    <a:pt x="1054" y="1792"/>
                  </a:lnTo>
                  <a:lnTo>
                    <a:pt x="1056" y="1800"/>
                  </a:lnTo>
                  <a:lnTo>
                    <a:pt x="1060" y="1808"/>
                  </a:lnTo>
                  <a:lnTo>
                    <a:pt x="1064" y="1814"/>
                  </a:lnTo>
                  <a:lnTo>
                    <a:pt x="1070" y="1818"/>
                  </a:lnTo>
                  <a:lnTo>
                    <a:pt x="1076" y="1822"/>
                  </a:lnTo>
                  <a:lnTo>
                    <a:pt x="1084" y="1824"/>
                  </a:lnTo>
                  <a:lnTo>
                    <a:pt x="1092" y="1824"/>
                  </a:lnTo>
                  <a:lnTo>
                    <a:pt x="1162" y="1824"/>
                  </a:lnTo>
                  <a:lnTo>
                    <a:pt x="1162" y="1824"/>
                  </a:lnTo>
                  <a:lnTo>
                    <a:pt x="1170" y="1824"/>
                  </a:lnTo>
                  <a:lnTo>
                    <a:pt x="1178" y="1822"/>
                  </a:lnTo>
                  <a:lnTo>
                    <a:pt x="1184" y="1818"/>
                  </a:lnTo>
                  <a:lnTo>
                    <a:pt x="1190" y="1814"/>
                  </a:lnTo>
                  <a:lnTo>
                    <a:pt x="1194" y="1808"/>
                  </a:lnTo>
                  <a:lnTo>
                    <a:pt x="1198" y="1800"/>
                  </a:lnTo>
                  <a:lnTo>
                    <a:pt x="1200" y="1792"/>
                  </a:lnTo>
                  <a:lnTo>
                    <a:pt x="1202" y="1784"/>
                  </a:lnTo>
                  <a:lnTo>
                    <a:pt x="1202" y="1364"/>
                  </a:lnTo>
                  <a:lnTo>
                    <a:pt x="1202" y="1364"/>
                  </a:lnTo>
                  <a:lnTo>
                    <a:pt x="1200" y="1356"/>
                  </a:lnTo>
                  <a:lnTo>
                    <a:pt x="1198" y="1348"/>
                  </a:lnTo>
                  <a:lnTo>
                    <a:pt x="1194" y="1342"/>
                  </a:lnTo>
                  <a:lnTo>
                    <a:pt x="1190" y="1336"/>
                  </a:lnTo>
                  <a:lnTo>
                    <a:pt x="1184" y="1332"/>
                  </a:lnTo>
                  <a:lnTo>
                    <a:pt x="1178" y="1328"/>
                  </a:lnTo>
                  <a:lnTo>
                    <a:pt x="1170" y="1326"/>
                  </a:lnTo>
                  <a:lnTo>
                    <a:pt x="1162" y="1324"/>
                  </a:lnTo>
                  <a:lnTo>
                    <a:pt x="1150" y="1324"/>
                  </a:lnTo>
                  <a:lnTo>
                    <a:pt x="1150" y="1272"/>
                  </a:lnTo>
                  <a:lnTo>
                    <a:pt x="1150" y="1272"/>
                  </a:lnTo>
                  <a:lnTo>
                    <a:pt x="1166" y="1266"/>
                  </a:lnTo>
                  <a:lnTo>
                    <a:pt x="1182" y="1260"/>
                  </a:lnTo>
                  <a:lnTo>
                    <a:pt x="1194" y="1250"/>
                  </a:lnTo>
                  <a:lnTo>
                    <a:pt x="1206" y="1238"/>
                  </a:lnTo>
                  <a:lnTo>
                    <a:pt x="1216" y="1224"/>
                  </a:lnTo>
                  <a:lnTo>
                    <a:pt x="1222" y="1208"/>
                  </a:lnTo>
                  <a:lnTo>
                    <a:pt x="1226" y="1192"/>
                  </a:lnTo>
                  <a:lnTo>
                    <a:pt x="1228" y="1174"/>
                  </a:lnTo>
                  <a:lnTo>
                    <a:pt x="1228" y="1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5228338" y="1827564"/>
              <a:ext cx="442296" cy="353123"/>
            </a:xfrm>
            <a:custGeom>
              <a:avLst/>
              <a:gdLst>
                <a:gd name="T0" fmla="*/ 2448 w 2480"/>
                <a:gd name="T1" fmla="*/ 50 h 1980"/>
                <a:gd name="T2" fmla="*/ 2352 w 2480"/>
                <a:gd name="T3" fmla="*/ 162 h 1980"/>
                <a:gd name="T4" fmla="*/ 2184 w 2480"/>
                <a:gd name="T5" fmla="*/ 280 h 1980"/>
                <a:gd name="T6" fmla="*/ 2072 w 2480"/>
                <a:gd name="T7" fmla="*/ 324 h 1980"/>
                <a:gd name="T8" fmla="*/ 1938 w 2480"/>
                <a:gd name="T9" fmla="*/ 350 h 1980"/>
                <a:gd name="T10" fmla="*/ 1832 w 2480"/>
                <a:gd name="T11" fmla="*/ 252 h 1980"/>
                <a:gd name="T12" fmla="*/ 1670 w 2480"/>
                <a:gd name="T13" fmla="*/ 150 h 1980"/>
                <a:gd name="T14" fmla="*/ 1488 w 2480"/>
                <a:gd name="T15" fmla="*/ 82 h 1980"/>
                <a:gd name="T16" fmla="*/ 1290 w 2480"/>
                <a:gd name="T17" fmla="*/ 52 h 1980"/>
                <a:gd name="T18" fmla="*/ 1138 w 2480"/>
                <a:gd name="T19" fmla="*/ 56 h 1980"/>
                <a:gd name="T20" fmla="*/ 944 w 2480"/>
                <a:gd name="T21" fmla="*/ 96 h 1980"/>
                <a:gd name="T22" fmla="*/ 768 w 2480"/>
                <a:gd name="T23" fmla="*/ 174 h 1980"/>
                <a:gd name="T24" fmla="*/ 610 w 2480"/>
                <a:gd name="T25" fmla="*/ 284 h 1980"/>
                <a:gd name="T26" fmla="*/ 506 w 2480"/>
                <a:gd name="T27" fmla="*/ 344 h 1980"/>
                <a:gd name="T28" fmla="*/ 378 w 2480"/>
                <a:gd name="T29" fmla="*/ 314 h 1980"/>
                <a:gd name="T30" fmla="*/ 246 w 2480"/>
                <a:gd name="T31" fmla="*/ 252 h 1980"/>
                <a:gd name="T32" fmla="*/ 96 w 2480"/>
                <a:gd name="T33" fmla="*/ 130 h 1980"/>
                <a:gd name="T34" fmla="*/ 8 w 2480"/>
                <a:gd name="T35" fmla="*/ 14 h 1980"/>
                <a:gd name="T36" fmla="*/ 4 w 2480"/>
                <a:gd name="T37" fmla="*/ 62 h 1980"/>
                <a:gd name="T38" fmla="*/ 24 w 2480"/>
                <a:gd name="T39" fmla="*/ 176 h 1980"/>
                <a:gd name="T40" fmla="*/ 110 w 2480"/>
                <a:gd name="T41" fmla="*/ 358 h 1980"/>
                <a:gd name="T42" fmla="*/ 228 w 2480"/>
                <a:gd name="T43" fmla="*/ 488 h 1980"/>
                <a:gd name="T44" fmla="*/ 348 w 2480"/>
                <a:gd name="T45" fmla="*/ 572 h 1980"/>
                <a:gd name="T46" fmla="*/ 332 w 2480"/>
                <a:gd name="T47" fmla="*/ 686 h 1980"/>
                <a:gd name="T48" fmla="*/ 282 w 2480"/>
                <a:gd name="T49" fmla="*/ 900 h 1980"/>
                <a:gd name="T50" fmla="*/ 276 w 2480"/>
                <a:gd name="T51" fmla="*/ 1064 h 1980"/>
                <a:gd name="T52" fmla="*/ 306 w 2480"/>
                <a:gd name="T53" fmla="*/ 1256 h 1980"/>
                <a:gd name="T54" fmla="*/ 370 w 2480"/>
                <a:gd name="T55" fmla="*/ 1434 h 1980"/>
                <a:gd name="T56" fmla="*/ 466 w 2480"/>
                <a:gd name="T57" fmla="*/ 1592 h 1980"/>
                <a:gd name="T58" fmla="*/ 590 w 2480"/>
                <a:gd name="T59" fmla="*/ 1728 h 1980"/>
                <a:gd name="T60" fmla="*/ 740 w 2480"/>
                <a:gd name="T61" fmla="*/ 1840 h 1980"/>
                <a:gd name="T62" fmla="*/ 908 w 2480"/>
                <a:gd name="T63" fmla="*/ 1922 h 1980"/>
                <a:gd name="T64" fmla="*/ 1092 w 2480"/>
                <a:gd name="T65" fmla="*/ 1968 h 1980"/>
                <a:gd name="T66" fmla="*/ 1240 w 2480"/>
                <a:gd name="T67" fmla="*/ 1980 h 1980"/>
                <a:gd name="T68" fmla="*/ 1434 w 2480"/>
                <a:gd name="T69" fmla="*/ 1960 h 1980"/>
                <a:gd name="T70" fmla="*/ 1616 w 2480"/>
                <a:gd name="T71" fmla="*/ 1904 h 1980"/>
                <a:gd name="T72" fmla="*/ 1780 w 2480"/>
                <a:gd name="T73" fmla="*/ 1814 h 1980"/>
                <a:gd name="T74" fmla="*/ 1922 w 2480"/>
                <a:gd name="T75" fmla="*/ 1696 h 1980"/>
                <a:gd name="T76" fmla="*/ 2040 w 2480"/>
                <a:gd name="T77" fmla="*/ 1554 h 1980"/>
                <a:gd name="T78" fmla="*/ 2128 w 2480"/>
                <a:gd name="T79" fmla="*/ 1390 h 1980"/>
                <a:gd name="T80" fmla="*/ 2184 w 2480"/>
                <a:gd name="T81" fmla="*/ 1210 h 1980"/>
                <a:gd name="T82" fmla="*/ 2204 w 2480"/>
                <a:gd name="T83" fmla="*/ 1014 h 1980"/>
                <a:gd name="T84" fmla="*/ 2190 w 2480"/>
                <a:gd name="T85" fmla="*/ 846 h 1980"/>
                <a:gd name="T86" fmla="*/ 2126 w 2480"/>
                <a:gd name="T87" fmla="*/ 634 h 1980"/>
                <a:gd name="T88" fmla="*/ 2160 w 2480"/>
                <a:gd name="T89" fmla="*/ 554 h 1980"/>
                <a:gd name="T90" fmla="*/ 2282 w 2480"/>
                <a:gd name="T91" fmla="*/ 460 h 1980"/>
                <a:gd name="T92" fmla="*/ 2394 w 2480"/>
                <a:gd name="T93" fmla="*/ 318 h 1980"/>
                <a:gd name="T94" fmla="*/ 2462 w 2480"/>
                <a:gd name="T95" fmla="*/ 150 h 1980"/>
                <a:gd name="T96" fmla="*/ 2478 w 2480"/>
                <a:gd name="T97" fmla="*/ 32 h 1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0" h="1980">
                  <a:moveTo>
                    <a:pt x="2480" y="0"/>
                  </a:moveTo>
                  <a:lnTo>
                    <a:pt x="2480" y="0"/>
                  </a:lnTo>
                  <a:lnTo>
                    <a:pt x="2472" y="14"/>
                  </a:lnTo>
                  <a:lnTo>
                    <a:pt x="2448" y="50"/>
                  </a:lnTo>
                  <a:lnTo>
                    <a:pt x="2432" y="74"/>
                  </a:lnTo>
                  <a:lnTo>
                    <a:pt x="2410" y="102"/>
                  </a:lnTo>
                  <a:lnTo>
                    <a:pt x="2384" y="130"/>
                  </a:lnTo>
                  <a:lnTo>
                    <a:pt x="2352" y="162"/>
                  </a:lnTo>
                  <a:lnTo>
                    <a:pt x="2318" y="192"/>
                  </a:lnTo>
                  <a:lnTo>
                    <a:pt x="2278" y="224"/>
                  </a:lnTo>
                  <a:lnTo>
                    <a:pt x="2234" y="252"/>
                  </a:lnTo>
                  <a:lnTo>
                    <a:pt x="2184" y="280"/>
                  </a:lnTo>
                  <a:lnTo>
                    <a:pt x="2158" y="292"/>
                  </a:lnTo>
                  <a:lnTo>
                    <a:pt x="2130" y="304"/>
                  </a:lnTo>
                  <a:lnTo>
                    <a:pt x="2102" y="314"/>
                  </a:lnTo>
                  <a:lnTo>
                    <a:pt x="2072" y="324"/>
                  </a:lnTo>
                  <a:lnTo>
                    <a:pt x="2040" y="332"/>
                  </a:lnTo>
                  <a:lnTo>
                    <a:pt x="2008" y="340"/>
                  </a:lnTo>
                  <a:lnTo>
                    <a:pt x="1974" y="344"/>
                  </a:lnTo>
                  <a:lnTo>
                    <a:pt x="1938" y="350"/>
                  </a:lnTo>
                  <a:lnTo>
                    <a:pt x="1938" y="350"/>
                  </a:lnTo>
                  <a:lnTo>
                    <a:pt x="1904" y="316"/>
                  </a:lnTo>
                  <a:lnTo>
                    <a:pt x="1868" y="284"/>
                  </a:lnTo>
                  <a:lnTo>
                    <a:pt x="1832" y="252"/>
                  </a:lnTo>
                  <a:lnTo>
                    <a:pt x="1794" y="224"/>
                  </a:lnTo>
                  <a:lnTo>
                    <a:pt x="1754" y="198"/>
                  </a:lnTo>
                  <a:lnTo>
                    <a:pt x="1712" y="174"/>
                  </a:lnTo>
                  <a:lnTo>
                    <a:pt x="1670" y="150"/>
                  </a:lnTo>
                  <a:lnTo>
                    <a:pt x="1626" y="130"/>
                  </a:lnTo>
                  <a:lnTo>
                    <a:pt x="1580" y="112"/>
                  </a:lnTo>
                  <a:lnTo>
                    <a:pt x="1534" y="96"/>
                  </a:lnTo>
                  <a:lnTo>
                    <a:pt x="1488" y="82"/>
                  </a:lnTo>
                  <a:lnTo>
                    <a:pt x="1440" y="70"/>
                  </a:lnTo>
                  <a:lnTo>
                    <a:pt x="1390" y="62"/>
                  </a:lnTo>
                  <a:lnTo>
                    <a:pt x="1342" y="56"/>
                  </a:lnTo>
                  <a:lnTo>
                    <a:pt x="1290" y="52"/>
                  </a:lnTo>
                  <a:lnTo>
                    <a:pt x="1240" y="50"/>
                  </a:lnTo>
                  <a:lnTo>
                    <a:pt x="1240" y="50"/>
                  </a:lnTo>
                  <a:lnTo>
                    <a:pt x="1188" y="52"/>
                  </a:lnTo>
                  <a:lnTo>
                    <a:pt x="1138" y="56"/>
                  </a:lnTo>
                  <a:lnTo>
                    <a:pt x="1088" y="62"/>
                  </a:lnTo>
                  <a:lnTo>
                    <a:pt x="1040" y="70"/>
                  </a:lnTo>
                  <a:lnTo>
                    <a:pt x="992" y="82"/>
                  </a:lnTo>
                  <a:lnTo>
                    <a:pt x="944" y="96"/>
                  </a:lnTo>
                  <a:lnTo>
                    <a:pt x="898" y="112"/>
                  </a:lnTo>
                  <a:lnTo>
                    <a:pt x="854" y="130"/>
                  </a:lnTo>
                  <a:lnTo>
                    <a:pt x="810" y="150"/>
                  </a:lnTo>
                  <a:lnTo>
                    <a:pt x="768" y="174"/>
                  </a:lnTo>
                  <a:lnTo>
                    <a:pt x="726" y="198"/>
                  </a:lnTo>
                  <a:lnTo>
                    <a:pt x="686" y="224"/>
                  </a:lnTo>
                  <a:lnTo>
                    <a:pt x="648" y="252"/>
                  </a:lnTo>
                  <a:lnTo>
                    <a:pt x="610" y="284"/>
                  </a:lnTo>
                  <a:lnTo>
                    <a:pt x="576" y="316"/>
                  </a:lnTo>
                  <a:lnTo>
                    <a:pt x="542" y="350"/>
                  </a:lnTo>
                  <a:lnTo>
                    <a:pt x="542" y="350"/>
                  </a:lnTo>
                  <a:lnTo>
                    <a:pt x="506" y="344"/>
                  </a:lnTo>
                  <a:lnTo>
                    <a:pt x="472" y="340"/>
                  </a:lnTo>
                  <a:lnTo>
                    <a:pt x="440" y="332"/>
                  </a:lnTo>
                  <a:lnTo>
                    <a:pt x="408" y="324"/>
                  </a:lnTo>
                  <a:lnTo>
                    <a:pt x="378" y="314"/>
                  </a:lnTo>
                  <a:lnTo>
                    <a:pt x="348" y="304"/>
                  </a:lnTo>
                  <a:lnTo>
                    <a:pt x="322" y="292"/>
                  </a:lnTo>
                  <a:lnTo>
                    <a:pt x="294" y="280"/>
                  </a:lnTo>
                  <a:lnTo>
                    <a:pt x="246" y="252"/>
                  </a:lnTo>
                  <a:lnTo>
                    <a:pt x="202" y="224"/>
                  </a:lnTo>
                  <a:lnTo>
                    <a:pt x="162" y="192"/>
                  </a:lnTo>
                  <a:lnTo>
                    <a:pt x="126" y="162"/>
                  </a:lnTo>
                  <a:lnTo>
                    <a:pt x="96" y="130"/>
                  </a:lnTo>
                  <a:lnTo>
                    <a:pt x="70" y="102"/>
                  </a:lnTo>
                  <a:lnTo>
                    <a:pt x="48" y="74"/>
                  </a:lnTo>
                  <a:lnTo>
                    <a:pt x="30" y="50"/>
                  </a:lnTo>
                  <a:lnTo>
                    <a:pt x="8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32"/>
                  </a:lnTo>
                  <a:lnTo>
                    <a:pt x="4" y="62"/>
                  </a:lnTo>
                  <a:lnTo>
                    <a:pt x="8" y="92"/>
                  </a:lnTo>
                  <a:lnTo>
                    <a:pt x="12" y="122"/>
                  </a:lnTo>
                  <a:lnTo>
                    <a:pt x="18" y="150"/>
                  </a:lnTo>
                  <a:lnTo>
                    <a:pt x="24" y="176"/>
                  </a:lnTo>
                  <a:lnTo>
                    <a:pt x="42" y="226"/>
                  </a:lnTo>
                  <a:lnTo>
                    <a:pt x="62" y="274"/>
                  </a:lnTo>
                  <a:lnTo>
                    <a:pt x="84" y="318"/>
                  </a:lnTo>
                  <a:lnTo>
                    <a:pt x="110" y="358"/>
                  </a:lnTo>
                  <a:lnTo>
                    <a:pt x="138" y="396"/>
                  </a:lnTo>
                  <a:lnTo>
                    <a:pt x="168" y="430"/>
                  </a:lnTo>
                  <a:lnTo>
                    <a:pt x="198" y="460"/>
                  </a:lnTo>
                  <a:lnTo>
                    <a:pt x="228" y="488"/>
                  </a:lnTo>
                  <a:lnTo>
                    <a:pt x="260" y="512"/>
                  </a:lnTo>
                  <a:lnTo>
                    <a:pt x="290" y="534"/>
                  </a:lnTo>
                  <a:lnTo>
                    <a:pt x="320" y="554"/>
                  </a:lnTo>
                  <a:lnTo>
                    <a:pt x="348" y="572"/>
                  </a:lnTo>
                  <a:lnTo>
                    <a:pt x="376" y="586"/>
                  </a:lnTo>
                  <a:lnTo>
                    <a:pt x="376" y="586"/>
                  </a:lnTo>
                  <a:lnTo>
                    <a:pt x="352" y="634"/>
                  </a:lnTo>
                  <a:lnTo>
                    <a:pt x="332" y="686"/>
                  </a:lnTo>
                  <a:lnTo>
                    <a:pt x="316" y="738"/>
                  </a:lnTo>
                  <a:lnTo>
                    <a:pt x="300" y="790"/>
                  </a:lnTo>
                  <a:lnTo>
                    <a:pt x="290" y="846"/>
                  </a:lnTo>
                  <a:lnTo>
                    <a:pt x="282" y="900"/>
                  </a:lnTo>
                  <a:lnTo>
                    <a:pt x="276" y="958"/>
                  </a:lnTo>
                  <a:lnTo>
                    <a:pt x="274" y="1014"/>
                  </a:lnTo>
                  <a:lnTo>
                    <a:pt x="274" y="1014"/>
                  </a:lnTo>
                  <a:lnTo>
                    <a:pt x="276" y="1064"/>
                  </a:lnTo>
                  <a:lnTo>
                    <a:pt x="280" y="1114"/>
                  </a:lnTo>
                  <a:lnTo>
                    <a:pt x="286" y="1162"/>
                  </a:lnTo>
                  <a:lnTo>
                    <a:pt x="294" y="1210"/>
                  </a:lnTo>
                  <a:lnTo>
                    <a:pt x="306" y="1256"/>
                  </a:lnTo>
                  <a:lnTo>
                    <a:pt x="318" y="1302"/>
                  </a:lnTo>
                  <a:lnTo>
                    <a:pt x="334" y="1346"/>
                  </a:lnTo>
                  <a:lnTo>
                    <a:pt x="350" y="1390"/>
                  </a:lnTo>
                  <a:lnTo>
                    <a:pt x="370" y="1434"/>
                  </a:lnTo>
                  <a:lnTo>
                    <a:pt x="392" y="1474"/>
                  </a:lnTo>
                  <a:lnTo>
                    <a:pt x="414" y="1516"/>
                  </a:lnTo>
                  <a:lnTo>
                    <a:pt x="440" y="1554"/>
                  </a:lnTo>
                  <a:lnTo>
                    <a:pt x="466" y="1592"/>
                  </a:lnTo>
                  <a:lnTo>
                    <a:pt x="496" y="1628"/>
                  </a:lnTo>
                  <a:lnTo>
                    <a:pt x="526" y="1664"/>
                  </a:lnTo>
                  <a:lnTo>
                    <a:pt x="558" y="1696"/>
                  </a:lnTo>
                  <a:lnTo>
                    <a:pt x="590" y="1728"/>
                  </a:lnTo>
                  <a:lnTo>
                    <a:pt x="626" y="1760"/>
                  </a:lnTo>
                  <a:lnTo>
                    <a:pt x="662" y="1788"/>
                  </a:lnTo>
                  <a:lnTo>
                    <a:pt x="700" y="1814"/>
                  </a:lnTo>
                  <a:lnTo>
                    <a:pt x="740" y="1840"/>
                  </a:lnTo>
                  <a:lnTo>
                    <a:pt x="780" y="1864"/>
                  </a:lnTo>
                  <a:lnTo>
                    <a:pt x="822" y="1884"/>
                  </a:lnTo>
                  <a:lnTo>
                    <a:pt x="864" y="1904"/>
                  </a:lnTo>
                  <a:lnTo>
                    <a:pt x="908" y="1922"/>
                  </a:lnTo>
                  <a:lnTo>
                    <a:pt x="952" y="1936"/>
                  </a:lnTo>
                  <a:lnTo>
                    <a:pt x="998" y="1950"/>
                  </a:lnTo>
                  <a:lnTo>
                    <a:pt x="1046" y="1960"/>
                  </a:lnTo>
                  <a:lnTo>
                    <a:pt x="1092" y="1968"/>
                  </a:lnTo>
                  <a:lnTo>
                    <a:pt x="1140" y="1974"/>
                  </a:lnTo>
                  <a:lnTo>
                    <a:pt x="1190" y="1978"/>
                  </a:lnTo>
                  <a:lnTo>
                    <a:pt x="1240" y="1980"/>
                  </a:lnTo>
                  <a:lnTo>
                    <a:pt x="1240" y="1980"/>
                  </a:lnTo>
                  <a:lnTo>
                    <a:pt x="1290" y="1978"/>
                  </a:lnTo>
                  <a:lnTo>
                    <a:pt x="1338" y="1974"/>
                  </a:lnTo>
                  <a:lnTo>
                    <a:pt x="1386" y="1968"/>
                  </a:lnTo>
                  <a:lnTo>
                    <a:pt x="1434" y="1960"/>
                  </a:lnTo>
                  <a:lnTo>
                    <a:pt x="1480" y="1950"/>
                  </a:lnTo>
                  <a:lnTo>
                    <a:pt x="1526" y="1936"/>
                  </a:lnTo>
                  <a:lnTo>
                    <a:pt x="1572" y="1922"/>
                  </a:lnTo>
                  <a:lnTo>
                    <a:pt x="1616" y="1904"/>
                  </a:lnTo>
                  <a:lnTo>
                    <a:pt x="1658" y="1884"/>
                  </a:lnTo>
                  <a:lnTo>
                    <a:pt x="1700" y="1864"/>
                  </a:lnTo>
                  <a:lnTo>
                    <a:pt x="1740" y="1840"/>
                  </a:lnTo>
                  <a:lnTo>
                    <a:pt x="1780" y="1814"/>
                  </a:lnTo>
                  <a:lnTo>
                    <a:pt x="1816" y="1788"/>
                  </a:lnTo>
                  <a:lnTo>
                    <a:pt x="1854" y="1760"/>
                  </a:lnTo>
                  <a:lnTo>
                    <a:pt x="1888" y="1728"/>
                  </a:lnTo>
                  <a:lnTo>
                    <a:pt x="1922" y="1696"/>
                  </a:lnTo>
                  <a:lnTo>
                    <a:pt x="1954" y="1664"/>
                  </a:lnTo>
                  <a:lnTo>
                    <a:pt x="1984" y="1628"/>
                  </a:lnTo>
                  <a:lnTo>
                    <a:pt x="2012" y="1592"/>
                  </a:lnTo>
                  <a:lnTo>
                    <a:pt x="2040" y="1554"/>
                  </a:lnTo>
                  <a:lnTo>
                    <a:pt x="2064" y="1516"/>
                  </a:lnTo>
                  <a:lnTo>
                    <a:pt x="2088" y="1474"/>
                  </a:lnTo>
                  <a:lnTo>
                    <a:pt x="2110" y="1434"/>
                  </a:lnTo>
                  <a:lnTo>
                    <a:pt x="2128" y="1390"/>
                  </a:lnTo>
                  <a:lnTo>
                    <a:pt x="2146" y="1346"/>
                  </a:lnTo>
                  <a:lnTo>
                    <a:pt x="2162" y="1302"/>
                  </a:lnTo>
                  <a:lnTo>
                    <a:pt x="2174" y="1256"/>
                  </a:lnTo>
                  <a:lnTo>
                    <a:pt x="2184" y="1210"/>
                  </a:lnTo>
                  <a:lnTo>
                    <a:pt x="2194" y="1162"/>
                  </a:lnTo>
                  <a:lnTo>
                    <a:pt x="2200" y="1114"/>
                  </a:lnTo>
                  <a:lnTo>
                    <a:pt x="2204" y="1064"/>
                  </a:lnTo>
                  <a:lnTo>
                    <a:pt x="2204" y="1014"/>
                  </a:lnTo>
                  <a:lnTo>
                    <a:pt x="2204" y="1014"/>
                  </a:lnTo>
                  <a:lnTo>
                    <a:pt x="2202" y="958"/>
                  </a:lnTo>
                  <a:lnTo>
                    <a:pt x="2198" y="900"/>
                  </a:lnTo>
                  <a:lnTo>
                    <a:pt x="2190" y="846"/>
                  </a:lnTo>
                  <a:lnTo>
                    <a:pt x="2178" y="790"/>
                  </a:lnTo>
                  <a:lnTo>
                    <a:pt x="2164" y="738"/>
                  </a:lnTo>
                  <a:lnTo>
                    <a:pt x="2146" y="686"/>
                  </a:lnTo>
                  <a:lnTo>
                    <a:pt x="2126" y="634"/>
                  </a:lnTo>
                  <a:lnTo>
                    <a:pt x="2104" y="586"/>
                  </a:lnTo>
                  <a:lnTo>
                    <a:pt x="2104" y="586"/>
                  </a:lnTo>
                  <a:lnTo>
                    <a:pt x="2130" y="572"/>
                  </a:lnTo>
                  <a:lnTo>
                    <a:pt x="2160" y="554"/>
                  </a:lnTo>
                  <a:lnTo>
                    <a:pt x="2188" y="534"/>
                  </a:lnTo>
                  <a:lnTo>
                    <a:pt x="2220" y="512"/>
                  </a:lnTo>
                  <a:lnTo>
                    <a:pt x="2250" y="488"/>
                  </a:lnTo>
                  <a:lnTo>
                    <a:pt x="2282" y="460"/>
                  </a:lnTo>
                  <a:lnTo>
                    <a:pt x="2312" y="430"/>
                  </a:lnTo>
                  <a:lnTo>
                    <a:pt x="2340" y="396"/>
                  </a:lnTo>
                  <a:lnTo>
                    <a:pt x="2368" y="358"/>
                  </a:lnTo>
                  <a:lnTo>
                    <a:pt x="2394" y="318"/>
                  </a:lnTo>
                  <a:lnTo>
                    <a:pt x="2418" y="274"/>
                  </a:lnTo>
                  <a:lnTo>
                    <a:pt x="2438" y="226"/>
                  </a:lnTo>
                  <a:lnTo>
                    <a:pt x="2454" y="176"/>
                  </a:lnTo>
                  <a:lnTo>
                    <a:pt x="2462" y="150"/>
                  </a:lnTo>
                  <a:lnTo>
                    <a:pt x="2468" y="122"/>
                  </a:lnTo>
                  <a:lnTo>
                    <a:pt x="2472" y="92"/>
                  </a:lnTo>
                  <a:lnTo>
                    <a:pt x="2476" y="62"/>
                  </a:lnTo>
                  <a:lnTo>
                    <a:pt x="2478" y="32"/>
                  </a:lnTo>
                  <a:lnTo>
                    <a:pt x="2480" y="0"/>
                  </a:lnTo>
                  <a:lnTo>
                    <a:pt x="24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380084" y="2233507"/>
            <a:ext cx="1144931" cy="3171703"/>
            <a:chOff x="3304959" y="1667547"/>
            <a:chExt cx="858698" cy="2378777"/>
          </a:xfrm>
          <a:solidFill>
            <a:schemeClr val="accent2"/>
          </a:solidFill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 flipH="1">
              <a:off x="3542202" y="1667547"/>
              <a:ext cx="384213" cy="106241"/>
            </a:xfrm>
            <a:custGeom>
              <a:avLst/>
              <a:gdLst>
                <a:gd name="T0" fmla="*/ 948 w 2112"/>
                <a:gd name="T1" fmla="*/ 2 h 584"/>
                <a:gd name="T2" fmla="*/ 644 w 2112"/>
                <a:gd name="T3" fmla="*/ 24 h 584"/>
                <a:gd name="T4" fmla="*/ 384 w 2112"/>
                <a:gd name="T5" fmla="*/ 66 h 584"/>
                <a:gd name="T6" fmla="*/ 180 w 2112"/>
                <a:gd name="T7" fmla="*/ 128 h 584"/>
                <a:gd name="T8" fmla="*/ 82 w 2112"/>
                <a:gd name="T9" fmla="*/ 178 h 584"/>
                <a:gd name="T10" fmla="*/ 32 w 2112"/>
                <a:gd name="T11" fmla="*/ 220 h 584"/>
                <a:gd name="T12" fmla="*/ 4 w 2112"/>
                <a:gd name="T13" fmla="*/ 262 h 584"/>
                <a:gd name="T14" fmla="*/ 0 w 2112"/>
                <a:gd name="T15" fmla="*/ 292 h 584"/>
                <a:gd name="T16" fmla="*/ 12 w 2112"/>
                <a:gd name="T17" fmla="*/ 336 h 584"/>
                <a:gd name="T18" fmla="*/ 46 w 2112"/>
                <a:gd name="T19" fmla="*/ 380 h 584"/>
                <a:gd name="T20" fmla="*/ 104 w 2112"/>
                <a:gd name="T21" fmla="*/ 420 h 584"/>
                <a:gd name="T22" fmla="*/ 240 w 2112"/>
                <a:gd name="T23" fmla="*/ 478 h 584"/>
                <a:gd name="T24" fmla="*/ 464 w 2112"/>
                <a:gd name="T25" fmla="*/ 534 h 584"/>
                <a:gd name="T26" fmla="*/ 742 w 2112"/>
                <a:gd name="T27" fmla="*/ 572 h 584"/>
                <a:gd name="T28" fmla="*/ 1056 w 2112"/>
                <a:gd name="T29" fmla="*/ 584 h 584"/>
                <a:gd name="T30" fmla="*/ 1268 w 2112"/>
                <a:gd name="T31" fmla="*/ 578 h 584"/>
                <a:gd name="T32" fmla="*/ 1560 w 2112"/>
                <a:gd name="T33" fmla="*/ 550 h 584"/>
                <a:gd name="T34" fmla="*/ 1802 w 2112"/>
                <a:gd name="T35" fmla="*/ 500 h 584"/>
                <a:gd name="T36" fmla="*/ 1984 w 2112"/>
                <a:gd name="T37" fmla="*/ 432 h 584"/>
                <a:gd name="T38" fmla="*/ 2048 w 2112"/>
                <a:gd name="T39" fmla="*/ 392 h 584"/>
                <a:gd name="T40" fmla="*/ 2090 w 2112"/>
                <a:gd name="T41" fmla="*/ 352 h 584"/>
                <a:gd name="T42" fmla="*/ 2110 w 2112"/>
                <a:gd name="T43" fmla="*/ 308 h 584"/>
                <a:gd name="T44" fmla="*/ 2110 w 2112"/>
                <a:gd name="T45" fmla="*/ 278 h 584"/>
                <a:gd name="T46" fmla="*/ 2090 w 2112"/>
                <a:gd name="T47" fmla="*/ 234 h 584"/>
                <a:gd name="T48" fmla="*/ 2048 w 2112"/>
                <a:gd name="T49" fmla="*/ 192 h 584"/>
                <a:gd name="T50" fmla="*/ 1984 w 2112"/>
                <a:gd name="T51" fmla="*/ 154 h 584"/>
                <a:gd name="T52" fmla="*/ 1802 w 2112"/>
                <a:gd name="T53" fmla="*/ 86 h 584"/>
                <a:gd name="T54" fmla="*/ 1560 w 2112"/>
                <a:gd name="T55" fmla="*/ 36 h 584"/>
                <a:gd name="T56" fmla="*/ 1268 w 2112"/>
                <a:gd name="T57" fmla="*/ 6 h 584"/>
                <a:gd name="T58" fmla="*/ 1056 w 2112"/>
                <a:gd name="T59" fmla="*/ 0 h 584"/>
                <a:gd name="T60" fmla="*/ 988 w 2112"/>
                <a:gd name="T61" fmla="*/ 486 h 584"/>
                <a:gd name="T62" fmla="*/ 796 w 2112"/>
                <a:gd name="T63" fmla="*/ 470 h 584"/>
                <a:gd name="T64" fmla="*/ 630 w 2112"/>
                <a:gd name="T65" fmla="*/ 442 h 584"/>
                <a:gd name="T66" fmla="*/ 500 w 2112"/>
                <a:gd name="T67" fmla="*/ 400 h 584"/>
                <a:gd name="T68" fmla="*/ 416 w 2112"/>
                <a:gd name="T69" fmla="*/ 350 h 584"/>
                <a:gd name="T70" fmla="*/ 394 w 2112"/>
                <a:gd name="T71" fmla="*/ 322 h 584"/>
                <a:gd name="T72" fmla="*/ 386 w 2112"/>
                <a:gd name="T73" fmla="*/ 292 h 584"/>
                <a:gd name="T74" fmla="*/ 390 w 2112"/>
                <a:gd name="T75" fmla="*/ 272 h 584"/>
                <a:gd name="T76" fmla="*/ 408 w 2112"/>
                <a:gd name="T77" fmla="*/ 244 h 584"/>
                <a:gd name="T78" fmla="*/ 468 w 2112"/>
                <a:gd name="T79" fmla="*/ 200 h 584"/>
                <a:gd name="T80" fmla="*/ 582 w 2112"/>
                <a:gd name="T81" fmla="*/ 156 h 584"/>
                <a:gd name="T82" fmla="*/ 736 w 2112"/>
                <a:gd name="T83" fmla="*/ 122 h 584"/>
                <a:gd name="T84" fmla="*/ 920 w 2112"/>
                <a:gd name="T85" fmla="*/ 102 h 584"/>
                <a:gd name="T86" fmla="*/ 1056 w 2112"/>
                <a:gd name="T87" fmla="*/ 98 h 584"/>
                <a:gd name="T88" fmla="*/ 1254 w 2112"/>
                <a:gd name="T89" fmla="*/ 108 h 584"/>
                <a:gd name="T90" fmla="*/ 1430 w 2112"/>
                <a:gd name="T91" fmla="*/ 132 h 584"/>
                <a:gd name="T92" fmla="*/ 1572 w 2112"/>
                <a:gd name="T93" fmla="*/ 170 h 584"/>
                <a:gd name="T94" fmla="*/ 1672 w 2112"/>
                <a:gd name="T95" fmla="*/ 216 h 584"/>
                <a:gd name="T96" fmla="*/ 1712 w 2112"/>
                <a:gd name="T97" fmla="*/ 254 h 584"/>
                <a:gd name="T98" fmla="*/ 1724 w 2112"/>
                <a:gd name="T99" fmla="*/ 282 h 584"/>
                <a:gd name="T100" fmla="*/ 1724 w 2112"/>
                <a:gd name="T101" fmla="*/ 302 h 584"/>
                <a:gd name="T102" fmla="*/ 1712 w 2112"/>
                <a:gd name="T103" fmla="*/ 332 h 584"/>
                <a:gd name="T104" fmla="*/ 1672 w 2112"/>
                <a:gd name="T105" fmla="*/ 368 h 584"/>
                <a:gd name="T106" fmla="*/ 1572 w 2112"/>
                <a:gd name="T107" fmla="*/ 416 h 584"/>
                <a:gd name="T108" fmla="*/ 1430 w 2112"/>
                <a:gd name="T109" fmla="*/ 452 h 584"/>
                <a:gd name="T110" fmla="*/ 1254 w 2112"/>
                <a:gd name="T111" fmla="*/ 478 h 584"/>
                <a:gd name="T112" fmla="*/ 1056 w 2112"/>
                <a:gd name="T113" fmla="*/ 486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12" h="584">
                  <a:moveTo>
                    <a:pt x="1056" y="0"/>
                  </a:moveTo>
                  <a:lnTo>
                    <a:pt x="1056" y="0"/>
                  </a:lnTo>
                  <a:lnTo>
                    <a:pt x="948" y="2"/>
                  </a:lnTo>
                  <a:lnTo>
                    <a:pt x="842" y="6"/>
                  </a:lnTo>
                  <a:lnTo>
                    <a:pt x="742" y="14"/>
                  </a:lnTo>
                  <a:lnTo>
                    <a:pt x="644" y="24"/>
                  </a:lnTo>
                  <a:lnTo>
                    <a:pt x="552" y="36"/>
                  </a:lnTo>
                  <a:lnTo>
                    <a:pt x="464" y="50"/>
                  </a:lnTo>
                  <a:lnTo>
                    <a:pt x="384" y="66"/>
                  </a:lnTo>
                  <a:lnTo>
                    <a:pt x="308" y="86"/>
                  </a:lnTo>
                  <a:lnTo>
                    <a:pt x="240" y="106"/>
                  </a:lnTo>
                  <a:lnTo>
                    <a:pt x="180" y="128"/>
                  </a:lnTo>
                  <a:lnTo>
                    <a:pt x="126" y="154"/>
                  </a:lnTo>
                  <a:lnTo>
                    <a:pt x="104" y="166"/>
                  </a:lnTo>
                  <a:lnTo>
                    <a:pt x="82" y="178"/>
                  </a:lnTo>
                  <a:lnTo>
                    <a:pt x="64" y="192"/>
                  </a:lnTo>
                  <a:lnTo>
                    <a:pt x="46" y="206"/>
                  </a:lnTo>
                  <a:lnTo>
                    <a:pt x="32" y="220"/>
                  </a:lnTo>
                  <a:lnTo>
                    <a:pt x="20" y="234"/>
                  </a:lnTo>
                  <a:lnTo>
                    <a:pt x="12" y="248"/>
                  </a:lnTo>
                  <a:lnTo>
                    <a:pt x="4" y="262"/>
                  </a:lnTo>
                  <a:lnTo>
                    <a:pt x="0" y="278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0" y="308"/>
                  </a:lnTo>
                  <a:lnTo>
                    <a:pt x="4" y="322"/>
                  </a:lnTo>
                  <a:lnTo>
                    <a:pt x="12" y="336"/>
                  </a:lnTo>
                  <a:lnTo>
                    <a:pt x="20" y="352"/>
                  </a:lnTo>
                  <a:lnTo>
                    <a:pt x="32" y="366"/>
                  </a:lnTo>
                  <a:lnTo>
                    <a:pt x="46" y="380"/>
                  </a:lnTo>
                  <a:lnTo>
                    <a:pt x="64" y="392"/>
                  </a:lnTo>
                  <a:lnTo>
                    <a:pt x="82" y="406"/>
                  </a:lnTo>
                  <a:lnTo>
                    <a:pt x="104" y="420"/>
                  </a:lnTo>
                  <a:lnTo>
                    <a:pt x="126" y="432"/>
                  </a:lnTo>
                  <a:lnTo>
                    <a:pt x="180" y="456"/>
                  </a:lnTo>
                  <a:lnTo>
                    <a:pt x="240" y="478"/>
                  </a:lnTo>
                  <a:lnTo>
                    <a:pt x="308" y="500"/>
                  </a:lnTo>
                  <a:lnTo>
                    <a:pt x="384" y="518"/>
                  </a:lnTo>
                  <a:lnTo>
                    <a:pt x="464" y="534"/>
                  </a:lnTo>
                  <a:lnTo>
                    <a:pt x="552" y="550"/>
                  </a:lnTo>
                  <a:lnTo>
                    <a:pt x="644" y="562"/>
                  </a:lnTo>
                  <a:lnTo>
                    <a:pt x="742" y="572"/>
                  </a:lnTo>
                  <a:lnTo>
                    <a:pt x="842" y="578"/>
                  </a:lnTo>
                  <a:lnTo>
                    <a:pt x="948" y="584"/>
                  </a:lnTo>
                  <a:lnTo>
                    <a:pt x="1056" y="584"/>
                  </a:lnTo>
                  <a:lnTo>
                    <a:pt x="1056" y="584"/>
                  </a:lnTo>
                  <a:lnTo>
                    <a:pt x="1164" y="584"/>
                  </a:lnTo>
                  <a:lnTo>
                    <a:pt x="1268" y="578"/>
                  </a:lnTo>
                  <a:lnTo>
                    <a:pt x="1370" y="572"/>
                  </a:lnTo>
                  <a:lnTo>
                    <a:pt x="1466" y="562"/>
                  </a:lnTo>
                  <a:lnTo>
                    <a:pt x="1560" y="550"/>
                  </a:lnTo>
                  <a:lnTo>
                    <a:pt x="1646" y="534"/>
                  </a:lnTo>
                  <a:lnTo>
                    <a:pt x="1728" y="518"/>
                  </a:lnTo>
                  <a:lnTo>
                    <a:pt x="1802" y="500"/>
                  </a:lnTo>
                  <a:lnTo>
                    <a:pt x="1870" y="478"/>
                  </a:lnTo>
                  <a:lnTo>
                    <a:pt x="1932" y="456"/>
                  </a:lnTo>
                  <a:lnTo>
                    <a:pt x="1984" y="432"/>
                  </a:lnTo>
                  <a:lnTo>
                    <a:pt x="2008" y="420"/>
                  </a:lnTo>
                  <a:lnTo>
                    <a:pt x="2030" y="406"/>
                  </a:lnTo>
                  <a:lnTo>
                    <a:pt x="2048" y="392"/>
                  </a:lnTo>
                  <a:lnTo>
                    <a:pt x="2064" y="380"/>
                  </a:lnTo>
                  <a:lnTo>
                    <a:pt x="2078" y="366"/>
                  </a:lnTo>
                  <a:lnTo>
                    <a:pt x="2090" y="352"/>
                  </a:lnTo>
                  <a:lnTo>
                    <a:pt x="2100" y="336"/>
                  </a:lnTo>
                  <a:lnTo>
                    <a:pt x="2106" y="322"/>
                  </a:lnTo>
                  <a:lnTo>
                    <a:pt x="2110" y="308"/>
                  </a:lnTo>
                  <a:lnTo>
                    <a:pt x="2112" y="292"/>
                  </a:lnTo>
                  <a:lnTo>
                    <a:pt x="2112" y="292"/>
                  </a:lnTo>
                  <a:lnTo>
                    <a:pt x="2110" y="278"/>
                  </a:lnTo>
                  <a:lnTo>
                    <a:pt x="2106" y="262"/>
                  </a:lnTo>
                  <a:lnTo>
                    <a:pt x="2100" y="248"/>
                  </a:lnTo>
                  <a:lnTo>
                    <a:pt x="2090" y="234"/>
                  </a:lnTo>
                  <a:lnTo>
                    <a:pt x="2078" y="220"/>
                  </a:lnTo>
                  <a:lnTo>
                    <a:pt x="2064" y="206"/>
                  </a:lnTo>
                  <a:lnTo>
                    <a:pt x="2048" y="192"/>
                  </a:lnTo>
                  <a:lnTo>
                    <a:pt x="2030" y="178"/>
                  </a:lnTo>
                  <a:lnTo>
                    <a:pt x="2008" y="166"/>
                  </a:lnTo>
                  <a:lnTo>
                    <a:pt x="1984" y="154"/>
                  </a:lnTo>
                  <a:lnTo>
                    <a:pt x="1932" y="128"/>
                  </a:lnTo>
                  <a:lnTo>
                    <a:pt x="1870" y="106"/>
                  </a:lnTo>
                  <a:lnTo>
                    <a:pt x="1802" y="86"/>
                  </a:lnTo>
                  <a:lnTo>
                    <a:pt x="1728" y="66"/>
                  </a:lnTo>
                  <a:lnTo>
                    <a:pt x="1646" y="50"/>
                  </a:lnTo>
                  <a:lnTo>
                    <a:pt x="1560" y="36"/>
                  </a:lnTo>
                  <a:lnTo>
                    <a:pt x="1466" y="24"/>
                  </a:lnTo>
                  <a:lnTo>
                    <a:pt x="1370" y="14"/>
                  </a:lnTo>
                  <a:lnTo>
                    <a:pt x="1268" y="6"/>
                  </a:lnTo>
                  <a:lnTo>
                    <a:pt x="1164" y="2"/>
                  </a:lnTo>
                  <a:lnTo>
                    <a:pt x="1056" y="0"/>
                  </a:lnTo>
                  <a:lnTo>
                    <a:pt x="1056" y="0"/>
                  </a:lnTo>
                  <a:close/>
                  <a:moveTo>
                    <a:pt x="1056" y="486"/>
                  </a:moveTo>
                  <a:lnTo>
                    <a:pt x="1056" y="486"/>
                  </a:lnTo>
                  <a:lnTo>
                    <a:pt x="988" y="486"/>
                  </a:lnTo>
                  <a:lnTo>
                    <a:pt x="920" y="482"/>
                  </a:lnTo>
                  <a:lnTo>
                    <a:pt x="856" y="478"/>
                  </a:lnTo>
                  <a:lnTo>
                    <a:pt x="796" y="470"/>
                  </a:lnTo>
                  <a:lnTo>
                    <a:pt x="736" y="462"/>
                  </a:lnTo>
                  <a:lnTo>
                    <a:pt x="682" y="452"/>
                  </a:lnTo>
                  <a:lnTo>
                    <a:pt x="630" y="442"/>
                  </a:lnTo>
                  <a:lnTo>
                    <a:pt x="582" y="430"/>
                  </a:lnTo>
                  <a:lnTo>
                    <a:pt x="540" y="416"/>
                  </a:lnTo>
                  <a:lnTo>
                    <a:pt x="500" y="400"/>
                  </a:lnTo>
                  <a:lnTo>
                    <a:pt x="468" y="384"/>
                  </a:lnTo>
                  <a:lnTo>
                    <a:pt x="440" y="368"/>
                  </a:lnTo>
                  <a:lnTo>
                    <a:pt x="416" y="350"/>
                  </a:lnTo>
                  <a:lnTo>
                    <a:pt x="408" y="340"/>
                  </a:lnTo>
                  <a:lnTo>
                    <a:pt x="400" y="332"/>
                  </a:lnTo>
                  <a:lnTo>
                    <a:pt x="394" y="322"/>
                  </a:lnTo>
                  <a:lnTo>
                    <a:pt x="390" y="312"/>
                  </a:lnTo>
                  <a:lnTo>
                    <a:pt x="388" y="302"/>
                  </a:lnTo>
                  <a:lnTo>
                    <a:pt x="386" y="292"/>
                  </a:lnTo>
                  <a:lnTo>
                    <a:pt x="386" y="292"/>
                  </a:lnTo>
                  <a:lnTo>
                    <a:pt x="388" y="282"/>
                  </a:lnTo>
                  <a:lnTo>
                    <a:pt x="390" y="272"/>
                  </a:lnTo>
                  <a:lnTo>
                    <a:pt x="394" y="262"/>
                  </a:lnTo>
                  <a:lnTo>
                    <a:pt x="400" y="254"/>
                  </a:lnTo>
                  <a:lnTo>
                    <a:pt x="408" y="244"/>
                  </a:lnTo>
                  <a:lnTo>
                    <a:pt x="416" y="234"/>
                  </a:lnTo>
                  <a:lnTo>
                    <a:pt x="440" y="216"/>
                  </a:lnTo>
                  <a:lnTo>
                    <a:pt x="468" y="200"/>
                  </a:lnTo>
                  <a:lnTo>
                    <a:pt x="500" y="184"/>
                  </a:lnTo>
                  <a:lnTo>
                    <a:pt x="540" y="170"/>
                  </a:lnTo>
                  <a:lnTo>
                    <a:pt x="582" y="156"/>
                  </a:lnTo>
                  <a:lnTo>
                    <a:pt x="630" y="142"/>
                  </a:lnTo>
                  <a:lnTo>
                    <a:pt x="682" y="132"/>
                  </a:lnTo>
                  <a:lnTo>
                    <a:pt x="736" y="122"/>
                  </a:lnTo>
                  <a:lnTo>
                    <a:pt x="796" y="114"/>
                  </a:lnTo>
                  <a:lnTo>
                    <a:pt x="856" y="108"/>
                  </a:lnTo>
                  <a:lnTo>
                    <a:pt x="920" y="102"/>
                  </a:lnTo>
                  <a:lnTo>
                    <a:pt x="988" y="100"/>
                  </a:lnTo>
                  <a:lnTo>
                    <a:pt x="1056" y="98"/>
                  </a:lnTo>
                  <a:lnTo>
                    <a:pt x="1056" y="98"/>
                  </a:lnTo>
                  <a:lnTo>
                    <a:pt x="1124" y="100"/>
                  </a:lnTo>
                  <a:lnTo>
                    <a:pt x="1190" y="102"/>
                  </a:lnTo>
                  <a:lnTo>
                    <a:pt x="1254" y="108"/>
                  </a:lnTo>
                  <a:lnTo>
                    <a:pt x="1316" y="114"/>
                  </a:lnTo>
                  <a:lnTo>
                    <a:pt x="1374" y="122"/>
                  </a:lnTo>
                  <a:lnTo>
                    <a:pt x="1430" y="132"/>
                  </a:lnTo>
                  <a:lnTo>
                    <a:pt x="1482" y="142"/>
                  </a:lnTo>
                  <a:lnTo>
                    <a:pt x="1528" y="156"/>
                  </a:lnTo>
                  <a:lnTo>
                    <a:pt x="1572" y="170"/>
                  </a:lnTo>
                  <a:lnTo>
                    <a:pt x="1610" y="184"/>
                  </a:lnTo>
                  <a:lnTo>
                    <a:pt x="1644" y="200"/>
                  </a:lnTo>
                  <a:lnTo>
                    <a:pt x="1672" y="216"/>
                  </a:lnTo>
                  <a:lnTo>
                    <a:pt x="1694" y="234"/>
                  </a:lnTo>
                  <a:lnTo>
                    <a:pt x="1704" y="244"/>
                  </a:lnTo>
                  <a:lnTo>
                    <a:pt x="1712" y="254"/>
                  </a:lnTo>
                  <a:lnTo>
                    <a:pt x="1716" y="262"/>
                  </a:lnTo>
                  <a:lnTo>
                    <a:pt x="1722" y="272"/>
                  </a:lnTo>
                  <a:lnTo>
                    <a:pt x="1724" y="282"/>
                  </a:lnTo>
                  <a:lnTo>
                    <a:pt x="1724" y="292"/>
                  </a:lnTo>
                  <a:lnTo>
                    <a:pt x="1724" y="292"/>
                  </a:lnTo>
                  <a:lnTo>
                    <a:pt x="1724" y="302"/>
                  </a:lnTo>
                  <a:lnTo>
                    <a:pt x="1722" y="312"/>
                  </a:lnTo>
                  <a:lnTo>
                    <a:pt x="1716" y="322"/>
                  </a:lnTo>
                  <a:lnTo>
                    <a:pt x="1712" y="332"/>
                  </a:lnTo>
                  <a:lnTo>
                    <a:pt x="1704" y="340"/>
                  </a:lnTo>
                  <a:lnTo>
                    <a:pt x="1694" y="350"/>
                  </a:lnTo>
                  <a:lnTo>
                    <a:pt x="1672" y="368"/>
                  </a:lnTo>
                  <a:lnTo>
                    <a:pt x="1644" y="384"/>
                  </a:lnTo>
                  <a:lnTo>
                    <a:pt x="1610" y="400"/>
                  </a:lnTo>
                  <a:lnTo>
                    <a:pt x="1572" y="416"/>
                  </a:lnTo>
                  <a:lnTo>
                    <a:pt x="1528" y="430"/>
                  </a:lnTo>
                  <a:lnTo>
                    <a:pt x="1482" y="442"/>
                  </a:lnTo>
                  <a:lnTo>
                    <a:pt x="1430" y="452"/>
                  </a:lnTo>
                  <a:lnTo>
                    <a:pt x="1374" y="462"/>
                  </a:lnTo>
                  <a:lnTo>
                    <a:pt x="1316" y="470"/>
                  </a:lnTo>
                  <a:lnTo>
                    <a:pt x="1254" y="478"/>
                  </a:lnTo>
                  <a:lnTo>
                    <a:pt x="1190" y="482"/>
                  </a:lnTo>
                  <a:lnTo>
                    <a:pt x="1124" y="486"/>
                  </a:lnTo>
                  <a:lnTo>
                    <a:pt x="1056" y="486"/>
                  </a:lnTo>
                  <a:lnTo>
                    <a:pt x="1056" y="4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 flipH="1">
              <a:off x="3304959" y="1840848"/>
              <a:ext cx="858698" cy="2205476"/>
              <a:chOff x="3712369" y="1840848"/>
              <a:chExt cx="858698" cy="2205476"/>
            </a:xfrm>
            <a:grpFill/>
          </p:grpSpPr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3971795" y="1840848"/>
                <a:ext cx="339845" cy="339839"/>
              </a:xfrm>
              <a:custGeom>
                <a:avLst/>
                <a:gdLst>
                  <a:gd name="T0" fmla="*/ 486 w 486"/>
                  <a:gd name="T1" fmla="*/ 244 h 486"/>
                  <a:gd name="T2" fmla="*/ 482 w 486"/>
                  <a:gd name="T3" fmla="*/ 292 h 486"/>
                  <a:gd name="T4" fmla="*/ 468 w 486"/>
                  <a:gd name="T5" fmla="*/ 338 h 486"/>
                  <a:gd name="T6" fmla="*/ 444 w 486"/>
                  <a:gd name="T7" fmla="*/ 380 h 486"/>
                  <a:gd name="T8" fmla="*/ 416 w 486"/>
                  <a:gd name="T9" fmla="*/ 416 h 486"/>
                  <a:gd name="T10" fmla="*/ 380 w 486"/>
                  <a:gd name="T11" fmla="*/ 444 h 486"/>
                  <a:gd name="T12" fmla="*/ 338 w 486"/>
                  <a:gd name="T13" fmla="*/ 468 h 486"/>
                  <a:gd name="T14" fmla="*/ 292 w 486"/>
                  <a:gd name="T15" fmla="*/ 482 h 486"/>
                  <a:gd name="T16" fmla="*/ 244 w 486"/>
                  <a:gd name="T17" fmla="*/ 486 h 486"/>
                  <a:gd name="T18" fmla="*/ 218 w 486"/>
                  <a:gd name="T19" fmla="*/ 486 h 486"/>
                  <a:gd name="T20" fmla="*/ 170 w 486"/>
                  <a:gd name="T21" fmla="*/ 476 h 486"/>
                  <a:gd name="T22" fmla="*/ 128 w 486"/>
                  <a:gd name="T23" fmla="*/ 458 h 486"/>
                  <a:gd name="T24" fmla="*/ 88 w 486"/>
                  <a:gd name="T25" fmla="*/ 430 h 486"/>
                  <a:gd name="T26" fmla="*/ 56 w 486"/>
                  <a:gd name="T27" fmla="*/ 398 h 486"/>
                  <a:gd name="T28" fmla="*/ 30 w 486"/>
                  <a:gd name="T29" fmla="*/ 360 h 486"/>
                  <a:gd name="T30" fmla="*/ 12 w 486"/>
                  <a:gd name="T31" fmla="*/ 316 h 486"/>
                  <a:gd name="T32" fmla="*/ 2 w 486"/>
                  <a:gd name="T33" fmla="*/ 268 h 486"/>
                  <a:gd name="T34" fmla="*/ 0 w 486"/>
                  <a:gd name="T35" fmla="*/ 244 h 486"/>
                  <a:gd name="T36" fmla="*/ 6 w 486"/>
                  <a:gd name="T37" fmla="*/ 194 h 486"/>
                  <a:gd name="T38" fmla="*/ 20 w 486"/>
                  <a:gd name="T39" fmla="*/ 148 h 486"/>
                  <a:gd name="T40" fmla="*/ 42 w 486"/>
                  <a:gd name="T41" fmla="*/ 108 h 486"/>
                  <a:gd name="T42" fmla="*/ 72 w 486"/>
                  <a:gd name="T43" fmla="*/ 72 h 486"/>
                  <a:gd name="T44" fmla="*/ 108 w 486"/>
                  <a:gd name="T45" fmla="*/ 42 h 486"/>
                  <a:gd name="T46" fmla="*/ 148 w 486"/>
                  <a:gd name="T47" fmla="*/ 20 h 486"/>
                  <a:gd name="T48" fmla="*/ 194 w 486"/>
                  <a:gd name="T49" fmla="*/ 6 h 486"/>
                  <a:gd name="T50" fmla="*/ 244 w 486"/>
                  <a:gd name="T51" fmla="*/ 0 h 486"/>
                  <a:gd name="T52" fmla="*/ 268 w 486"/>
                  <a:gd name="T53" fmla="*/ 2 h 486"/>
                  <a:gd name="T54" fmla="*/ 316 w 486"/>
                  <a:gd name="T55" fmla="*/ 12 h 486"/>
                  <a:gd name="T56" fmla="*/ 360 w 486"/>
                  <a:gd name="T57" fmla="*/ 30 h 486"/>
                  <a:gd name="T58" fmla="*/ 398 w 486"/>
                  <a:gd name="T59" fmla="*/ 56 h 486"/>
                  <a:gd name="T60" fmla="*/ 430 w 486"/>
                  <a:gd name="T61" fmla="*/ 88 h 486"/>
                  <a:gd name="T62" fmla="*/ 458 w 486"/>
                  <a:gd name="T63" fmla="*/ 128 h 486"/>
                  <a:gd name="T64" fmla="*/ 476 w 486"/>
                  <a:gd name="T65" fmla="*/ 170 h 486"/>
                  <a:gd name="T66" fmla="*/ 486 w 486"/>
                  <a:gd name="T67" fmla="*/ 218 h 486"/>
                  <a:gd name="T68" fmla="*/ 486 w 486"/>
                  <a:gd name="T69" fmla="*/ 244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6" h="486">
                    <a:moveTo>
                      <a:pt x="486" y="244"/>
                    </a:moveTo>
                    <a:lnTo>
                      <a:pt x="486" y="244"/>
                    </a:lnTo>
                    <a:lnTo>
                      <a:pt x="486" y="268"/>
                    </a:lnTo>
                    <a:lnTo>
                      <a:pt x="482" y="292"/>
                    </a:lnTo>
                    <a:lnTo>
                      <a:pt x="476" y="316"/>
                    </a:lnTo>
                    <a:lnTo>
                      <a:pt x="468" y="338"/>
                    </a:lnTo>
                    <a:lnTo>
                      <a:pt x="458" y="360"/>
                    </a:lnTo>
                    <a:lnTo>
                      <a:pt x="444" y="380"/>
                    </a:lnTo>
                    <a:lnTo>
                      <a:pt x="430" y="398"/>
                    </a:lnTo>
                    <a:lnTo>
                      <a:pt x="416" y="416"/>
                    </a:lnTo>
                    <a:lnTo>
                      <a:pt x="398" y="430"/>
                    </a:lnTo>
                    <a:lnTo>
                      <a:pt x="380" y="444"/>
                    </a:lnTo>
                    <a:lnTo>
                      <a:pt x="360" y="458"/>
                    </a:lnTo>
                    <a:lnTo>
                      <a:pt x="338" y="468"/>
                    </a:lnTo>
                    <a:lnTo>
                      <a:pt x="316" y="476"/>
                    </a:lnTo>
                    <a:lnTo>
                      <a:pt x="292" y="482"/>
                    </a:lnTo>
                    <a:lnTo>
                      <a:pt x="268" y="486"/>
                    </a:lnTo>
                    <a:lnTo>
                      <a:pt x="244" y="486"/>
                    </a:lnTo>
                    <a:lnTo>
                      <a:pt x="244" y="486"/>
                    </a:lnTo>
                    <a:lnTo>
                      <a:pt x="218" y="486"/>
                    </a:lnTo>
                    <a:lnTo>
                      <a:pt x="194" y="482"/>
                    </a:lnTo>
                    <a:lnTo>
                      <a:pt x="170" y="476"/>
                    </a:lnTo>
                    <a:lnTo>
                      <a:pt x="148" y="468"/>
                    </a:lnTo>
                    <a:lnTo>
                      <a:pt x="128" y="458"/>
                    </a:lnTo>
                    <a:lnTo>
                      <a:pt x="108" y="444"/>
                    </a:lnTo>
                    <a:lnTo>
                      <a:pt x="88" y="430"/>
                    </a:lnTo>
                    <a:lnTo>
                      <a:pt x="72" y="416"/>
                    </a:lnTo>
                    <a:lnTo>
                      <a:pt x="56" y="398"/>
                    </a:lnTo>
                    <a:lnTo>
                      <a:pt x="42" y="380"/>
                    </a:lnTo>
                    <a:lnTo>
                      <a:pt x="30" y="360"/>
                    </a:lnTo>
                    <a:lnTo>
                      <a:pt x="20" y="338"/>
                    </a:lnTo>
                    <a:lnTo>
                      <a:pt x="12" y="316"/>
                    </a:lnTo>
                    <a:lnTo>
                      <a:pt x="6" y="292"/>
                    </a:lnTo>
                    <a:lnTo>
                      <a:pt x="2" y="268"/>
                    </a:lnTo>
                    <a:lnTo>
                      <a:pt x="0" y="244"/>
                    </a:lnTo>
                    <a:lnTo>
                      <a:pt x="0" y="244"/>
                    </a:lnTo>
                    <a:lnTo>
                      <a:pt x="2" y="218"/>
                    </a:lnTo>
                    <a:lnTo>
                      <a:pt x="6" y="194"/>
                    </a:lnTo>
                    <a:lnTo>
                      <a:pt x="12" y="170"/>
                    </a:lnTo>
                    <a:lnTo>
                      <a:pt x="20" y="148"/>
                    </a:lnTo>
                    <a:lnTo>
                      <a:pt x="30" y="128"/>
                    </a:lnTo>
                    <a:lnTo>
                      <a:pt x="42" y="108"/>
                    </a:lnTo>
                    <a:lnTo>
                      <a:pt x="56" y="88"/>
                    </a:lnTo>
                    <a:lnTo>
                      <a:pt x="72" y="72"/>
                    </a:lnTo>
                    <a:lnTo>
                      <a:pt x="88" y="56"/>
                    </a:lnTo>
                    <a:lnTo>
                      <a:pt x="108" y="42"/>
                    </a:lnTo>
                    <a:lnTo>
                      <a:pt x="128" y="30"/>
                    </a:lnTo>
                    <a:lnTo>
                      <a:pt x="148" y="20"/>
                    </a:lnTo>
                    <a:lnTo>
                      <a:pt x="170" y="12"/>
                    </a:lnTo>
                    <a:lnTo>
                      <a:pt x="194" y="6"/>
                    </a:lnTo>
                    <a:lnTo>
                      <a:pt x="218" y="2"/>
                    </a:lnTo>
                    <a:lnTo>
                      <a:pt x="244" y="0"/>
                    </a:lnTo>
                    <a:lnTo>
                      <a:pt x="244" y="0"/>
                    </a:lnTo>
                    <a:lnTo>
                      <a:pt x="268" y="2"/>
                    </a:lnTo>
                    <a:lnTo>
                      <a:pt x="292" y="6"/>
                    </a:lnTo>
                    <a:lnTo>
                      <a:pt x="316" y="12"/>
                    </a:lnTo>
                    <a:lnTo>
                      <a:pt x="338" y="20"/>
                    </a:lnTo>
                    <a:lnTo>
                      <a:pt x="360" y="30"/>
                    </a:lnTo>
                    <a:lnTo>
                      <a:pt x="380" y="42"/>
                    </a:lnTo>
                    <a:lnTo>
                      <a:pt x="398" y="56"/>
                    </a:lnTo>
                    <a:lnTo>
                      <a:pt x="416" y="72"/>
                    </a:lnTo>
                    <a:lnTo>
                      <a:pt x="430" y="88"/>
                    </a:lnTo>
                    <a:lnTo>
                      <a:pt x="444" y="108"/>
                    </a:lnTo>
                    <a:lnTo>
                      <a:pt x="458" y="128"/>
                    </a:lnTo>
                    <a:lnTo>
                      <a:pt x="468" y="148"/>
                    </a:lnTo>
                    <a:lnTo>
                      <a:pt x="476" y="170"/>
                    </a:lnTo>
                    <a:lnTo>
                      <a:pt x="482" y="194"/>
                    </a:lnTo>
                    <a:lnTo>
                      <a:pt x="486" y="218"/>
                    </a:lnTo>
                    <a:lnTo>
                      <a:pt x="486" y="244"/>
                    </a:lnTo>
                    <a:lnTo>
                      <a:pt x="486" y="2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3712369" y="2217051"/>
                <a:ext cx="858698" cy="1829273"/>
              </a:xfrm>
              <a:custGeom>
                <a:avLst/>
                <a:gdLst>
                  <a:gd name="T0" fmla="*/ 1226 w 1228"/>
                  <a:gd name="T1" fmla="*/ 234 h 2616"/>
                  <a:gd name="T2" fmla="*/ 1196 w 1228"/>
                  <a:gd name="T3" fmla="*/ 136 h 2616"/>
                  <a:gd name="T4" fmla="*/ 1134 w 1228"/>
                  <a:gd name="T5" fmla="*/ 60 h 2616"/>
                  <a:gd name="T6" fmla="*/ 1046 w 1228"/>
                  <a:gd name="T7" fmla="*/ 12 h 2616"/>
                  <a:gd name="T8" fmla="*/ 788 w 1228"/>
                  <a:gd name="T9" fmla="*/ 0 h 2616"/>
                  <a:gd name="T10" fmla="*/ 768 w 1228"/>
                  <a:gd name="T11" fmla="*/ 160 h 2616"/>
                  <a:gd name="T12" fmla="*/ 700 w 1228"/>
                  <a:gd name="T13" fmla="*/ 398 h 2616"/>
                  <a:gd name="T14" fmla="*/ 670 w 1228"/>
                  <a:gd name="T15" fmla="*/ 280 h 2616"/>
                  <a:gd name="T16" fmla="*/ 674 w 1228"/>
                  <a:gd name="T17" fmla="*/ 128 h 2616"/>
                  <a:gd name="T18" fmla="*/ 598 w 1228"/>
                  <a:gd name="T19" fmla="*/ 172 h 2616"/>
                  <a:gd name="T20" fmla="*/ 546 w 1228"/>
                  <a:gd name="T21" fmla="*/ 318 h 2616"/>
                  <a:gd name="T22" fmla="*/ 506 w 1228"/>
                  <a:gd name="T23" fmla="*/ 334 h 2616"/>
                  <a:gd name="T24" fmla="*/ 452 w 1228"/>
                  <a:gd name="T25" fmla="*/ 110 h 2616"/>
                  <a:gd name="T26" fmla="*/ 260 w 1228"/>
                  <a:gd name="T27" fmla="*/ 0 h 2616"/>
                  <a:gd name="T28" fmla="*/ 158 w 1228"/>
                  <a:gd name="T29" fmla="*/ 20 h 2616"/>
                  <a:gd name="T30" fmla="*/ 76 w 1228"/>
                  <a:gd name="T31" fmla="*/ 76 h 2616"/>
                  <a:gd name="T32" fmla="*/ 20 w 1228"/>
                  <a:gd name="T33" fmla="*/ 158 h 2616"/>
                  <a:gd name="T34" fmla="*/ 0 w 1228"/>
                  <a:gd name="T35" fmla="*/ 260 h 2616"/>
                  <a:gd name="T36" fmla="*/ 8 w 1228"/>
                  <a:gd name="T37" fmla="*/ 1214 h 2616"/>
                  <a:gd name="T38" fmla="*/ 60 w 1228"/>
                  <a:gd name="T39" fmla="*/ 1266 h 2616"/>
                  <a:gd name="T40" fmla="*/ 120 w 1228"/>
                  <a:gd name="T41" fmla="*/ 1272 h 2616"/>
                  <a:gd name="T42" fmla="*/ 182 w 1228"/>
                  <a:gd name="T43" fmla="*/ 1230 h 2616"/>
                  <a:gd name="T44" fmla="*/ 200 w 1228"/>
                  <a:gd name="T45" fmla="*/ 410 h 2616"/>
                  <a:gd name="T46" fmla="*/ 298 w 1228"/>
                  <a:gd name="T47" fmla="*/ 2502 h 2616"/>
                  <a:gd name="T48" fmla="*/ 318 w 1228"/>
                  <a:gd name="T49" fmla="*/ 2560 h 2616"/>
                  <a:gd name="T50" fmla="*/ 384 w 1228"/>
                  <a:gd name="T51" fmla="*/ 2610 h 2616"/>
                  <a:gd name="T52" fmla="*/ 446 w 1228"/>
                  <a:gd name="T53" fmla="*/ 2616 h 2616"/>
                  <a:gd name="T54" fmla="*/ 482 w 1228"/>
                  <a:gd name="T55" fmla="*/ 2610 h 2616"/>
                  <a:gd name="T56" fmla="*/ 550 w 1228"/>
                  <a:gd name="T57" fmla="*/ 2560 h 2616"/>
                  <a:gd name="T58" fmla="*/ 570 w 1228"/>
                  <a:gd name="T59" fmla="*/ 2502 h 2616"/>
                  <a:gd name="T60" fmla="*/ 680 w 1228"/>
                  <a:gd name="T61" fmla="*/ 2490 h 2616"/>
                  <a:gd name="T62" fmla="*/ 686 w 1228"/>
                  <a:gd name="T63" fmla="*/ 2528 h 2616"/>
                  <a:gd name="T64" fmla="*/ 736 w 1228"/>
                  <a:gd name="T65" fmla="*/ 2594 h 2616"/>
                  <a:gd name="T66" fmla="*/ 792 w 1228"/>
                  <a:gd name="T67" fmla="*/ 2614 h 2616"/>
                  <a:gd name="T68" fmla="*/ 818 w 1228"/>
                  <a:gd name="T69" fmla="*/ 2614 h 2616"/>
                  <a:gd name="T70" fmla="*/ 876 w 1228"/>
                  <a:gd name="T71" fmla="*/ 2594 h 2616"/>
                  <a:gd name="T72" fmla="*/ 926 w 1228"/>
                  <a:gd name="T73" fmla="*/ 2528 h 2616"/>
                  <a:gd name="T74" fmla="*/ 932 w 1228"/>
                  <a:gd name="T75" fmla="*/ 410 h 2616"/>
                  <a:gd name="T76" fmla="*/ 1030 w 1228"/>
                  <a:gd name="T77" fmla="*/ 1192 h 2616"/>
                  <a:gd name="T78" fmla="*/ 1060 w 1228"/>
                  <a:gd name="T79" fmla="*/ 1248 h 2616"/>
                  <a:gd name="T80" fmla="*/ 1104 w 1228"/>
                  <a:gd name="T81" fmla="*/ 1324 h 2616"/>
                  <a:gd name="T82" fmla="*/ 1076 w 1228"/>
                  <a:gd name="T83" fmla="*/ 1328 h 2616"/>
                  <a:gd name="T84" fmla="*/ 1056 w 1228"/>
                  <a:gd name="T85" fmla="*/ 1348 h 2616"/>
                  <a:gd name="T86" fmla="*/ 1052 w 1228"/>
                  <a:gd name="T87" fmla="*/ 1784 h 2616"/>
                  <a:gd name="T88" fmla="*/ 1064 w 1228"/>
                  <a:gd name="T89" fmla="*/ 1814 h 2616"/>
                  <a:gd name="T90" fmla="*/ 1092 w 1228"/>
                  <a:gd name="T91" fmla="*/ 1824 h 2616"/>
                  <a:gd name="T92" fmla="*/ 1178 w 1228"/>
                  <a:gd name="T93" fmla="*/ 1822 h 2616"/>
                  <a:gd name="T94" fmla="*/ 1198 w 1228"/>
                  <a:gd name="T95" fmla="*/ 1800 h 2616"/>
                  <a:gd name="T96" fmla="*/ 1202 w 1228"/>
                  <a:gd name="T97" fmla="*/ 1364 h 2616"/>
                  <a:gd name="T98" fmla="*/ 1190 w 1228"/>
                  <a:gd name="T99" fmla="*/ 1336 h 2616"/>
                  <a:gd name="T100" fmla="*/ 1162 w 1228"/>
                  <a:gd name="T101" fmla="*/ 1324 h 2616"/>
                  <a:gd name="T102" fmla="*/ 1166 w 1228"/>
                  <a:gd name="T103" fmla="*/ 1266 h 2616"/>
                  <a:gd name="T104" fmla="*/ 1216 w 1228"/>
                  <a:gd name="T105" fmla="*/ 1224 h 2616"/>
                  <a:gd name="T106" fmla="*/ 1228 w 1228"/>
                  <a:gd name="T107" fmla="*/ 1174 h 26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28" h="2616">
                    <a:moveTo>
                      <a:pt x="1228" y="1174"/>
                    </a:moveTo>
                    <a:lnTo>
                      <a:pt x="1228" y="260"/>
                    </a:lnTo>
                    <a:lnTo>
                      <a:pt x="1228" y="260"/>
                    </a:lnTo>
                    <a:lnTo>
                      <a:pt x="1226" y="234"/>
                    </a:lnTo>
                    <a:lnTo>
                      <a:pt x="1222" y="208"/>
                    </a:lnTo>
                    <a:lnTo>
                      <a:pt x="1216" y="182"/>
                    </a:lnTo>
                    <a:lnTo>
                      <a:pt x="1208" y="158"/>
                    </a:lnTo>
                    <a:lnTo>
                      <a:pt x="1196" y="136"/>
                    </a:lnTo>
                    <a:lnTo>
                      <a:pt x="1184" y="114"/>
                    </a:lnTo>
                    <a:lnTo>
                      <a:pt x="1168" y="94"/>
                    </a:lnTo>
                    <a:lnTo>
                      <a:pt x="1152" y="76"/>
                    </a:lnTo>
                    <a:lnTo>
                      <a:pt x="1134" y="60"/>
                    </a:lnTo>
                    <a:lnTo>
                      <a:pt x="1114" y="44"/>
                    </a:lnTo>
                    <a:lnTo>
                      <a:pt x="1092" y="32"/>
                    </a:lnTo>
                    <a:lnTo>
                      <a:pt x="1070" y="20"/>
                    </a:lnTo>
                    <a:lnTo>
                      <a:pt x="1046" y="12"/>
                    </a:lnTo>
                    <a:lnTo>
                      <a:pt x="1020" y="4"/>
                    </a:lnTo>
                    <a:lnTo>
                      <a:pt x="994" y="0"/>
                    </a:lnTo>
                    <a:lnTo>
                      <a:pt x="968" y="0"/>
                    </a:lnTo>
                    <a:lnTo>
                      <a:pt x="788" y="0"/>
                    </a:lnTo>
                    <a:lnTo>
                      <a:pt x="788" y="0"/>
                    </a:lnTo>
                    <a:lnTo>
                      <a:pt x="782" y="66"/>
                    </a:lnTo>
                    <a:lnTo>
                      <a:pt x="776" y="110"/>
                    </a:lnTo>
                    <a:lnTo>
                      <a:pt x="768" y="160"/>
                    </a:lnTo>
                    <a:lnTo>
                      <a:pt x="756" y="214"/>
                    </a:lnTo>
                    <a:lnTo>
                      <a:pt x="742" y="272"/>
                    </a:lnTo>
                    <a:lnTo>
                      <a:pt x="722" y="334"/>
                    </a:lnTo>
                    <a:lnTo>
                      <a:pt x="700" y="398"/>
                    </a:lnTo>
                    <a:lnTo>
                      <a:pt x="700" y="398"/>
                    </a:lnTo>
                    <a:lnTo>
                      <a:pt x="692" y="358"/>
                    </a:lnTo>
                    <a:lnTo>
                      <a:pt x="682" y="318"/>
                    </a:lnTo>
                    <a:lnTo>
                      <a:pt x="670" y="280"/>
                    </a:lnTo>
                    <a:lnTo>
                      <a:pt x="658" y="244"/>
                    </a:lnTo>
                    <a:lnTo>
                      <a:pt x="638" y="192"/>
                    </a:lnTo>
                    <a:lnTo>
                      <a:pt x="628" y="172"/>
                    </a:lnTo>
                    <a:lnTo>
                      <a:pt x="674" y="128"/>
                    </a:lnTo>
                    <a:lnTo>
                      <a:pt x="614" y="68"/>
                    </a:lnTo>
                    <a:lnTo>
                      <a:pt x="554" y="128"/>
                    </a:lnTo>
                    <a:lnTo>
                      <a:pt x="598" y="172"/>
                    </a:lnTo>
                    <a:lnTo>
                      <a:pt x="598" y="172"/>
                    </a:lnTo>
                    <a:lnTo>
                      <a:pt x="590" y="192"/>
                    </a:lnTo>
                    <a:lnTo>
                      <a:pt x="570" y="244"/>
                    </a:lnTo>
                    <a:lnTo>
                      <a:pt x="558" y="280"/>
                    </a:lnTo>
                    <a:lnTo>
                      <a:pt x="546" y="318"/>
                    </a:lnTo>
                    <a:lnTo>
                      <a:pt x="536" y="358"/>
                    </a:lnTo>
                    <a:lnTo>
                      <a:pt x="528" y="398"/>
                    </a:lnTo>
                    <a:lnTo>
                      <a:pt x="528" y="398"/>
                    </a:lnTo>
                    <a:lnTo>
                      <a:pt x="506" y="334"/>
                    </a:lnTo>
                    <a:lnTo>
                      <a:pt x="486" y="272"/>
                    </a:lnTo>
                    <a:lnTo>
                      <a:pt x="472" y="214"/>
                    </a:lnTo>
                    <a:lnTo>
                      <a:pt x="460" y="160"/>
                    </a:lnTo>
                    <a:lnTo>
                      <a:pt x="452" y="110"/>
                    </a:lnTo>
                    <a:lnTo>
                      <a:pt x="446" y="66"/>
                    </a:lnTo>
                    <a:lnTo>
                      <a:pt x="440" y="0"/>
                    </a:lnTo>
                    <a:lnTo>
                      <a:pt x="260" y="0"/>
                    </a:lnTo>
                    <a:lnTo>
                      <a:pt x="260" y="0"/>
                    </a:lnTo>
                    <a:lnTo>
                      <a:pt x="234" y="0"/>
                    </a:lnTo>
                    <a:lnTo>
                      <a:pt x="208" y="4"/>
                    </a:lnTo>
                    <a:lnTo>
                      <a:pt x="182" y="12"/>
                    </a:lnTo>
                    <a:lnTo>
                      <a:pt x="158" y="20"/>
                    </a:lnTo>
                    <a:lnTo>
                      <a:pt x="136" y="32"/>
                    </a:lnTo>
                    <a:lnTo>
                      <a:pt x="114" y="44"/>
                    </a:lnTo>
                    <a:lnTo>
                      <a:pt x="94" y="60"/>
                    </a:lnTo>
                    <a:lnTo>
                      <a:pt x="76" y="76"/>
                    </a:lnTo>
                    <a:lnTo>
                      <a:pt x="60" y="94"/>
                    </a:lnTo>
                    <a:lnTo>
                      <a:pt x="44" y="114"/>
                    </a:lnTo>
                    <a:lnTo>
                      <a:pt x="32" y="136"/>
                    </a:lnTo>
                    <a:lnTo>
                      <a:pt x="20" y="158"/>
                    </a:lnTo>
                    <a:lnTo>
                      <a:pt x="12" y="182"/>
                    </a:lnTo>
                    <a:lnTo>
                      <a:pt x="4" y="208"/>
                    </a:lnTo>
                    <a:lnTo>
                      <a:pt x="0" y="234"/>
                    </a:lnTo>
                    <a:lnTo>
                      <a:pt x="0" y="260"/>
                    </a:lnTo>
                    <a:lnTo>
                      <a:pt x="0" y="1174"/>
                    </a:lnTo>
                    <a:lnTo>
                      <a:pt x="0" y="1174"/>
                    </a:lnTo>
                    <a:lnTo>
                      <a:pt x="2" y="1194"/>
                    </a:lnTo>
                    <a:lnTo>
                      <a:pt x="8" y="1214"/>
                    </a:lnTo>
                    <a:lnTo>
                      <a:pt x="16" y="1230"/>
                    </a:lnTo>
                    <a:lnTo>
                      <a:pt x="28" y="1246"/>
                    </a:lnTo>
                    <a:lnTo>
                      <a:pt x="44" y="1258"/>
                    </a:lnTo>
                    <a:lnTo>
                      <a:pt x="60" y="1266"/>
                    </a:lnTo>
                    <a:lnTo>
                      <a:pt x="80" y="1272"/>
                    </a:lnTo>
                    <a:lnTo>
                      <a:pt x="100" y="1274"/>
                    </a:lnTo>
                    <a:lnTo>
                      <a:pt x="100" y="1274"/>
                    </a:lnTo>
                    <a:lnTo>
                      <a:pt x="120" y="1272"/>
                    </a:lnTo>
                    <a:lnTo>
                      <a:pt x="138" y="1266"/>
                    </a:lnTo>
                    <a:lnTo>
                      <a:pt x="156" y="1258"/>
                    </a:lnTo>
                    <a:lnTo>
                      <a:pt x="170" y="1246"/>
                    </a:lnTo>
                    <a:lnTo>
                      <a:pt x="182" y="1230"/>
                    </a:lnTo>
                    <a:lnTo>
                      <a:pt x="192" y="1214"/>
                    </a:lnTo>
                    <a:lnTo>
                      <a:pt x="198" y="1194"/>
                    </a:lnTo>
                    <a:lnTo>
                      <a:pt x="200" y="1174"/>
                    </a:lnTo>
                    <a:lnTo>
                      <a:pt x="200" y="410"/>
                    </a:lnTo>
                    <a:lnTo>
                      <a:pt x="296" y="410"/>
                    </a:lnTo>
                    <a:lnTo>
                      <a:pt x="296" y="2490"/>
                    </a:lnTo>
                    <a:lnTo>
                      <a:pt x="296" y="2490"/>
                    </a:lnTo>
                    <a:lnTo>
                      <a:pt x="298" y="2502"/>
                    </a:lnTo>
                    <a:lnTo>
                      <a:pt x="300" y="2516"/>
                    </a:lnTo>
                    <a:lnTo>
                      <a:pt x="302" y="2528"/>
                    </a:lnTo>
                    <a:lnTo>
                      <a:pt x="306" y="2538"/>
                    </a:lnTo>
                    <a:lnTo>
                      <a:pt x="318" y="2560"/>
                    </a:lnTo>
                    <a:lnTo>
                      <a:pt x="334" y="2578"/>
                    </a:lnTo>
                    <a:lnTo>
                      <a:pt x="352" y="2594"/>
                    </a:lnTo>
                    <a:lnTo>
                      <a:pt x="374" y="2606"/>
                    </a:lnTo>
                    <a:lnTo>
                      <a:pt x="384" y="2610"/>
                    </a:lnTo>
                    <a:lnTo>
                      <a:pt x="396" y="2612"/>
                    </a:lnTo>
                    <a:lnTo>
                      <a:pt x="410" y="2614"/>
                    </a:lnTo>
                    <a:lnTo>
                      <a:pt x="422" y="2616"/>
                    </a:lnTo>
                    <a:lnTo>
                      <a:pt x="446" y="2616"/>
                    </a:lnTo>
                    <a:lnTo>
                      <a:pt x="446" y="2616"/>
                    </a:lnTo>
                    <a:lnTo>
                      <a:pt x="458" y="2614"/>
                    </a:lnTo>
                    <a:lnTo>
                      <a:pt x="470" y="2612"/>
                    </a:lnTo>
                    <a:lnTo>
                      <a:pt x="482" y="2610"/>
                    </a:lnTo>
                    <a:lnTo>
                      <a:pt x="494" y="2606"/>
                    </a:lnTo>
                    <a:lnTo>
                      <a:pt x="516" y="2594"/>
                    </a:lnTo>
                    <a:lnTo>
                      <a:pt x="534" y="2578"/>
                    </a:lnTo>
                    <a:lnTo>
                      <a:pt x="550" y="2560"/>
                    </a:lnTo>
                    <a:lnTo>
                      <a:pt x="562" y="2538"/>
                    </a:lnTo>
                    <a:lnTo>
                      <a:pt x="566" y="2528"/>
                    </a:lnTo>
                    <a:lnTo>
                      <a:pt x="568" y="2516"/>
                    </a:lnTo>
                    <a:lnTo>
                      <a:pt x="570" y="2502"/>
                    </a:lnTo>
                    <a:lnTo>
                      <a:pt x="572" y="2490"/>
                    </a:lnTo>
                    <a:lnTo>
                      <a:pt x="572" y="1274"/>
                    </a:lnTo>
                    <a:lnTo>
                      <a:pt x="680" y="1274"/>
                    </a:lnTo>
                    <a:lnTo>
                      <a:pt x="680" y="2490"/>
                    </a:lnTo>
                    <a:lnTo>
                      <a:pt x="680" y="2490"/>
                    </a:lnTo>
                    <a:lnTo>
                      <a:pt x="682" y="2502"/>
                    </a:lnTo>
                    <a:lnTo>
                      <a:pt x="682" y="2516"/>
                    </a:lnTo>
                    <a:lnTo>
                      <a:pt x="686" y="2528"/>
                    </a:lnTo>
                    <a:lnTo>
                      <a:pt x="690" y="2538"/>
                    </a:lnTo>
                    <a:lnTo>
                      <a:pt x="702" y="2560"/>
                    </a:lnTo>
                    <a:lnTo>
                      <a:pt x="718" y="2578"/>
                    </a:lnTo>
                    <a:lnTo>
                      <a:pt x="736" y="2594"/>
                    </a:lnTo>
                    <a:lnTo>
                      <a:pt x="756" y="2606"/>
                    </a:lnTo>
                    <a:lnTo>
                      <a:pt x="768" y="2610"/>
                    </a:lnTo>
                    <a:lnTo>
                      <a:pt x="780" y="2612"/>
                    </a:lnTo>
                    <a:lnTo>
                      <a:pt x="792" y="2614"/>
                    </a:lnTo>
                    <a:lnTo>
                      <a:pt x="806" y="2616"/>
                    </a:lnTo>
                    <a:lnTo>
                      <a:pt x="806" y="2616"/>
                    </a:lnTo>
                    <a:lnTo>
                      <a:pt x="806" y="2616"/>
                    </a:lnTo>
                    <a:lnTo>
                      <a:pt x="818" y="2614"/>
                    </a:lnTo>
                    <a:lnTo>
                      <a:pt x="832" y="2612"/>
                    </a:lnTo>
                    <a:lnTo>
                      <a:pt x="844" y="2610"/>
                    </a:lnTo>
                    <a:lnTo>
                      <a:pt x="854" y="2606"/>
                    </a:lnTo>
                    <a:lnTo>
                      <a:pt x="876" y="2594"/>
                    </a:lnTo>
                    <a:lnTo>
                      <a:pt x="894" y="2578"/>
                    </a:lnTo>
                    <a:lnTo>
                      <a:pt x="910" y="2560"/>
                    </a:lnTo>
                    <a:lnTo>
                      <a:pt x="922" y="2538"/>
                    </a:lnTo>
                    <a:lnTo>
                      <a:pt x="926" y="2528"/>
                    </a:lnTo>
                    <a:lnTo>
                      <a:pt x="928" y="2516"/>
                    </a:lnTo>
                    <a:lnTo>
                      <a:pt x="930" y="2502"/>
                    </a:lnTo>
                    <a:lnTo>
                      <a:pt x="932" y="2490"/>
                    </a:lnTo>
                    <a:lnTo>
                      <a:pt x="932" y="410"/>
                    </a:lnTo>
                    <a:lnTo>
                      <a:pt x="1028" y="410"/>
                    </a:lnTo>
                    <a:lnTo>
                      <a:pt x="1028" y="1174"/>
                    </a:lnTo>
                    <a:lnTo>
                      <a:pt x="1028" y="1174"/>
                    </a:lnTo>
                    <a:lnTo>
                      <a:pt x="1030" y="1192"/>
                    </a:lnTo>
                    <a:lnTo>
                      <a:pt x="1034" y="1208"/>
                    </a:lnTo>
                    <a:lnTo>
                      <a:pt x="1040" y="1222"/>
                    </a:lnTo>
                    <a:lnTo>
                      <a:pt x="1050" y="1236"/>
                    </a:lnTo>
                    <a:lnTo>
                      <a:pt x="1060" y="1248"/>
                    </a:lnTo>
                    <a:lnTo>
                      <a:pt x="1074" y="1258"/>
                    </a:lnTo>
                    <a:lnTo>
                      <a:pt x="1088" y="1266"/>
                    </a:lnTo>
                    <a:lnTo>
                      <a:pt x="1104" y="1272"/>
                    </a:lnTo>
                    <a:lnTo>
                      <a:pt x="1104" y="1324"/>
                    </a:lnTo>
                    <a:lnTo>
                      <a:pt x="1092" y="1324"/>
                    </a:lnTo>
                    <a:lnTo>
                      <a:pt x="1092" y="1324"/>
                    </a:lnTo>
                    <a:lnTo>
                      <a:pt x="1084" y="1326"/>
                    </a:lnTo>
                    <a:lnTo>
                      <a:pt x="1076" y="1328"/>
                    </a:lnTo>
                    <a:lnTo>
                      <a:pt x="1070" y="1332"/>
                    </a:lnTo>
                    <a:lnTo>
                      <a:pt x="1064" y="1336"/>
                    </a:lnTo>
                    <a:lnTo>
                      <a:pt x="1060" y="1342"/>
                    </a:lnTo>
                    <a:lnTo>
                      <a:pt x="1056" y="1348"/>
                    </a:lnTo>
                    <a:lnTo>
                      <a:pt x="1054" y="1356"/>
                    </a:lnTo>
                    <a:lnTo>
                      <a:pt x="1052" y="1364"/>
                    </a:lnTo>
                    <a:lnTo>
                      <a:pt x="1052" y="1784"/>
                    </a:lnTo>
                    <a:lnTo>
                      <a:pt x="1052" y="1784"/>
                    </a:lnTo>
                    <a:lnTo>
                      <a:pt x="1054" y="1792"/>
                    </a:lnTo>
                    <a:lnTo>
                      <a:pt x="1056" y="1800"/>
                    </a:lnTo>
                    <a:lnTo>
                      <a:pt x="1060" y="1808"/>
                    </a:lnTo>
                    <a:lnTo>
                      <a:pt x="1064" y="1814"/>
                    </a:lnTo>
                    <a:lnTo>
                      <a:pt x="1070" y="1818"/>
                    </a:lnTo>
                    <a:lnTo>
                      <a:pt x="1076" y="1822"/>
                    </a:lnTo>
                    <a:lnTo>
                      <a:pt x="1084" y="1824"/>
                    </a:lnTo>
                    <a:lnTo>
                      <a:pt x="1092" y="1824"/>
                    </a:lnTo>
                    <a:lnTo>
                      <a:pt x="1162" y="1824"/>
                    </a:lnTo>
                    <a:lnTo>
                      <a:pt x="1162" y="1824"/>
                    </a:lnTo>
                    <a:lnTo>
                      <a:pt x="1170" y="1824"/>
                    </a:lnTo>
                    <a:lnTo>
                      <a:pt x="1178" y="1822"/>
                    </a:lnTo>
                    <a:lnTo>
                      <a:pt x="1184" y="1818"/>
                    </a:lnTo>
                    <a:lnTo>
                      <a:pt x="1190" y="1814"/>
                    </a:lnTo>
                    <a:lnTo>
                      <a:pt x="1194" y="1808"/>
                    </a:lnTo>
                    <a:lnTo>
                      <a:pt x="1198" y="1800"/>
                    </a:lnTo>
                    <a:lnTo>
                      <a:pt x="1200" y="1792"/>
                    </a:lnTo>
                    <a:lnTo>
                      <a:pt x="1202" y="1784"/>
                    </a:lnTo>
                    <a:lnTo>
                      <a:pt x="1202" y="1364"/>
                    </a:lnTo>
                    <a:lnTo>
                      <a:pt x="1202" y="1364"/>
                    </a:lnTo>
                    <a:lnTo>
                      <a:pt x="1200" y="1356"/>
                    </a:lnTo>
                    <a:lnTo>
                      <a:pt x="1198" y="1348"/>
                    </a:lnTo>
                    <a:lnTo>
                      <a:pt x="1194" y="1342"/>
                    </a:lnTo>
                    <a:lnTo>
                      <a:pt x="1190" y="1336"/>
                    </a:lnTo>
                    <a:lnTo>
                      <a:pt x="1184" y="1332"/>
                    </a:lnTo>
                    <a:lnTo>
                      <a:pt x="1178" y="1328"/>
                    </a:lnTo>
                    <a:lnTo>
                      <a:pt x="1170" y="1326"/>
                    </a:lnTo>
                    <a:lnTo>
                      <a:pt x="1162" y="1324"/>
                    </a:lnTo>
                    <a:lnTo>
                      <a:pt x="1150" y="1324"/>
                    </a:lnTo>
                    <a:lnTo>
                      <a:pt x="1150" y="1272"/>
                    </a:lnTo>
                    <a:lnTo>
                      <a:pt x="1150" y="1272"/>
                    </a:lnTo>
                    <a:lnTo>
                      <a:pt x="1166" y="1266"/>
                    </a:lnTo>
                    <a:lnTo>
                      <a:pt x="1182" y="1260"/>
                    </a:lnTo>
                    <a:lnTo>
                      <a:pt x="1194" y="1250"/>
                    </a:lnTo>
                    <a:lnTo>
                      <a:pt x="1206" y="1238"/>
                    </a:lnTo>
                    <a:lnTo>
                      <a:pt x="1216" y="1224"/>
                    </a:lnTo>
                    <a:lnTo>
                      <a:pt x="1222" y="1208"/>
                    </a:lnTo>
                    <a:lnTo>
                      <a:pt x="1226" y="1192"/>
                    </a:lnTo>
                    <a:lnTo>
                      <a:pt x="1228" y="1174"/>
                    </a:lnTo>
                    <a:lnTo>
                      <a:pt x="1228" y="11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3929439" y="2682278"/>
            <a:ext cx="4333124" cy="2120721"/>
            <a:chOff x="2961056" y="2004125"/>
            <a:chExt cx="3249843" cy="1590541"/>
          </a:xfrm>
        </p:grpSpPr>
        <p:grpSp>
          <p:nvGrpSpPr>
            <p:cNvPr id="11" name="组合 10"/>
            <p:cNvGrpSpPr/>
            <p:nvPr/>
          </p:nvGrpSpPr>
          <p:grpSpPr>
            <a:xfrm>
              <a:off x="2961056" y="2004125"/>
              <a:ext cx="475466" cy="1590541"/>
              <a:chOff x="2961056" y="2004125"/>
              <a:chExt cx="475466" cy="1590541"/>
            </a:xfrm>
          </p:grpSpPr>
          <p:cxnSp>
            <p:nvCxnSpPr>
              <p:cNvPr id="16" name="直接连接符 15"/>
              <p:cNvCxnSpPr/>
              <p:nvPr/>
            </p:nvCxnSpPr>
            <p:spPr>
              <a:xfrm>
                <a:off x="2961056" y="2004125"/>
                <a:ext cx="475466" cy="0"/>
              </a:xfrm>
              <a:prstGeom prst="line">
                <a:avLst/>
              </a:prstGeom>
              <a:ln w="1270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2961056" y="2799396"/>
                <a:ext cx="230651" cy="0"/>
              </a:xfrm>
              <a:prstGeom prst="line">
                <a:avLst/>
              </a:prstGeom>
              <a:ln w="1270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2961056" y="3594666"/>
                <a:ext cx="475466" cy="0"/>
              </a:xfrm>
              <a:prstGeom prst="line">
                <a:avLst/>
              </a:prstGeom>
              <a:ln w="1270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组合 11"/>
            <p:cNvGrpSpPr/>
            <p:nvPr/>
          </p:nvGrpSpPr>
          <p:grpSpPr>
            <a:xfrm flipH="1">
              <a:off x="5735433" y="2004125"/>
              <a:ext cx="475466" cy="1590541"/>
              <a:chOff x="2961056" y="2004125"/>
              <a:chExt cx="475466" cy="1590541"/>
            </a:xfrm>
          </p:grpSpPr>
          <p:cxnSp>
            <p:nvCxnSpPr>
              <p:cNvPr id="13" name="直接连接符 12"/>
              <p:cNvCxnSpPr/>
              <p:nvPr/>
            </p:nvCxnSpPr>
            <p:spPr>
              <a:xfrm>
                <a:off x="2961056" y="2004125"/>
                <a:ext cx="475466" cy="0"/>
              </a:xfrm>
              <a:prstGeom prst="line">
                <a:avLst/>
              </a:prstGeom>
              <a:ln w="1270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>
                <a:off x="2961056" y="2799396"/>
                <a:ext cx="230651" cy="0"/>
              </a:xfrm>
              <a:prstGeom prst="line">
                <a:avLst/>
              </a:prstGeom>
              <a:ln w="1270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2961056" y="3594666"/>
                <a:ext cx="475466" cy="0"/>
              </a:xfrm>
              <a:prstGeom prst="line">
                <a:avLst/>
              </a:prstGeom>
              <a:ln w="1270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7" name="组合 26"/>
          <p:cNvGrpSpPr/>
          <p:nvPr/>
        </p:nvGrpSpPr>
        <p:grpSpPr>
          <a:xfrm>
            <a:off x="5826177" y="2797047"/>
            <a:ext cx="555625" cy="1440000"/>
            <a:chOff x="4365938" y="1924197"/>
            <a:chExt cx="416719" cy="1080000"/>
          </a:xfrm>
          <a:solidFill>
            <a:schemeClr val="accent4"/>
          </a:solidFill>
        </p:grpSpPr>
        <p:cxnSp>
          <p:nvCxnSpPr>
            <p:cNvPr id="28" name="直接连接符 27"/>
            <p:cNvCxnSpPr/>
            <p:nvPr/>
          </p:nvCxnSpPr>
          <p:spPr>
            <a:xfrm>
              <a:off x="4574297" y="1924197"/>
              <a:ext cx="0" cy="1080000"/>
            </a:xfrm>
            <a:prstGeom prst="line">
              <a:avLst/>
            </a:prstGeom>
            <a:grpFill/>
            <a:ln w="28575">
              <a:solidFill>
                <a:schemeClr val="accent1">
                  <a:lumMod val="60000"/>
                  <a:lumOff val="4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/>
            <p:cNvSpPr/>
            <p:nvPr/>
          </p:nvSpPr>
          <p:spPr>
            <a:xfrm>
              <a:off x="4365938" y="2255838"/>
              <a:ext cx="416719" cy="416719"/>
            </a:xfrm>
            <a:prstGeom prst="ellipse">
              <a:avLst/>
            </a:prstGeom>
            <a:solidFill>
              <a:srgbClr val="FF6D6D"/>
            </a:solidFill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401619" y="2335712"/>
              <a:ext cx="346490" cy="284742"/>
            </a:xfrm>
            <a:prstGeom prst="rect">
              <a:avLst/>
            </a:prstGeom>
            <a:noFill/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1867" dirty="0">
                  <a:solidFill>
                    <a:schemeClr val="bg1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VS</a:t>
              </a:r>
              <a:endParaRPr lang="zh-CN" altLang="en-US" sz="1867" dirty="0">
                <a:solidFill>
                  <a:schemeClr val="bg1"/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356854" y="2052033"/>
            <a:ext cx="3139821" cy="1269347"/>
            <a:chOff x="1136195" y="2091953"/>
            <a:chExt cx="3139821" cy="1269347"/>
          </a:xfrm>
        </p:grpSpPr>
        <p:sp>
          <p:nvSpPr>
            <p:cNvPr id="32" name="文本框 27"/>
            <p:cNvSpPr txBox="1"/>
            <p:nvPr/>
          </p:nvSpPr>
          <p:spPr>
            <a:xfrm>
              <a:off x="1136195" y="209195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许阳</a:t>
              </a:r>
            </a:p>
          </p:txBody>
        </p:sp>
        <p:sp>
          <p:nvSpPr>
            <p:cNvPr id="33" name="文本框 28"/>
            <p:cNvSpPr txBox="1"/>
            <p:nvPr/>
          </p:nvSpPr>
          <p:spPr>
            <a:xfrm>
              <a:off x="1136195" y="2407193"/>
              <a:ext cx="31398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主要负责数据库的开发，包括用户的登录并关联数据库、游戏信息的保存并关联数据库等需要关联数据库的操作。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356854" y="4477553"/>
            <a:ext cx="3139821" cy="1053904"/>
            <a:chOff x="1136195" y="2091953"/>
            <a:chExt cx="3139821" cy="1053904"/>
          </a:xfrm>
        </p:grpSpPr>
        <p:sp>
          <p:nvSpPr>
            <p:cNvPr id="41" name="文本框 27"/>
            <p:cNvSpPr txBox="1"/>
            <p:nvPr/>
          </p:nvSpPr>
          <p:spPr>
            <a:xfrm>
              <a:off x="1136195" y="2091953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毕浥尘、李鸿祺</a:t>
              </a:r>
            </a:p>
          </p:txBody>
        </p:sp>
        <p:sp>
          <p:nvSpPr>
            <p:cNvPr id="42" name="文本框 28"/>
            <p:cNvSpPr txBox="1"/>
            <p:nvPr/>
          </p:nvSpPr>
          <p:spPr>
            <a:xfrm>
              <a:off x="1136195" y="2407193"/>
              <a:ext cx="313982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共同负责多人联机功能的开发，包括在线的网络互通、实时数据分享等内容。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46715" y="2052033"/>
            <a:ext cx="3139821" cy="1269347"/>
            <a:chOff x="1136195" y="2091953"/>
            <a:chExt cx="3139821" cy="1269347"/>
          </a:xfrm>
        </p:grpSpPr>
        <p:sp>
          <p:nvSpPr>
            <p:cNvPr id="44" name="文本框 27"/>
            <p:cNvSpPr txBox="1"/>
            <p:nvPr/>
          </p:nvSpPr>
          <p:spPr>
            <a:xfrm>
              <a:off x="3321909" y="209195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苗子建</a:t>
              </a:r>
            </a:p>
          </p:txBody>
        </p:sp>
        <p:sp>
          <p:nvSpPr>
            <p:cNvPr id="45" name="文本框 28"/>
            <p:cNvSpPr txBox="1"/>
            <p:nvPr/>
          </p:nvSpPr>
          <p:spPr>
            <a:xfrm>
              <a:off x="1136195" y="2407193"/>
              <a:ext cx="31398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spcBef>
                  <a:spcPct val="0"/>
                </a:spcBef>
              </a:pPr>
              <a:r>
                <a:rPr lang="zh-CN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主要负责游戏本体的开发，包括单人及多人的游戏内容，对团队成员任务分工，并针对软件整体进行代码整合及整体调试。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46715" y="4477553"/>
            <a:ext cx="3139821" cy="1053904"/>
            <a:chOff x="1136195" y="2091953"/>
            <a:chExt cx="3139821" cy="1053904"/>
          </a:xfrm>
        </p:grpSpPr>
        <p:sp>
          <p:nvSpPr>
            <p:cNvPr id="50" name="文本框 27"/>
            <p:cNvSpPr txBox="1"/>
            <p:nvPr/>
          </p:nvSpPr>
          <p:spPr>
            <a:xfrm>
              <a:off x="3321909" y="209195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刘宇航</a:t>
              </a:r>
            </a:p>
          </p:txBody>
        </p:sp>
        <p:sp>
          <p:nvSpPr>
            <p:cNvPr id="51" name="文本框 28"/>
            <p:cNvSpPr txBox="1"/>
            <p:nvPr/>
          </p:nvSpPr>
          <p:spPr>
            <a:xfrm>
              <a:off x="1136195" y="2407193"/>
              <a:ext cx="313982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spcBef>
                  <a:spcPct val="0"/>
                </a:spcBef>
                <a:buNone/>
              </a:pPr>
              <a:r>
                <a:rPr lang="zh-CN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主要负责游戏内容外界面的设计，包括启动界面、用户登录界面、家庭排行榜界面以及一些其他界面。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5193649" y="33348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3200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人员分工</a:t>
            </a:r>
          </a:p>
        </p:txBody>
      </p:sp>
    </p:spTree>
    <p:extLst>
      <p:ext uri="{BB962C8B-B14F-4D97-AF65-F5344CB8AC3E}">
        <p14:creationId xmlns:p14="http://schemas.microsoft.com/office/powerpoint/2010/main" val="3626842558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862902" y="3986975"/>
            <a:ext cx="3275256" cy="1415325"/>
            <a:chOff x="6170281" y="2999855"/>
            <a:chExt cx="3275256" cy="1415325"/>
          </a:xfrm>
        </p:grpSpPr>
        <p:sp>
          <p:nvSpPr>
            <p:cNvPr id="11" name="文本框 10"/>
            <p:cNvSpPr txBox="1"/>
            <p:nvPr/>
          </p:nvSpPr>
          <p:spPr>
            <a:xfrm>
              <a:off x="6170281" y="2999855"/>
              <a:ext cx="32752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6000" b="1" dirty="0">
                  <a:solidFill>
                    <a:srgbClr val="B5042B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进度计划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6304418" y="4415180"/>
              <a:ext cx="9144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矩形 11"/>
          <p:cNvSpPr/>
          <p:nvPr/>
        </p:nvSpPr>
        <p:spPr>
          <a:xfrm>
            <a:off x="0" y="-2982"/>
            <a:ext cx="5446643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5" name="矩形 11"/>
          <p:cNvSpPr/>
          <p:nvPr/>
        </p:nvSpPr>
        <p:spPr>
          <a:xfrm>
            <a:off x="0" y="-2982"/>
            <a:ext cx="4835236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6" name="矩形 10"/>
          <p:cNvSpPr/>
          <p:nvPr/>
        </p:nvSpPr>
        <p:spPr>
          <a:xfrm>
            <a:off x="0" y="16868"/>
            <a:ext cx="11091341" cy="4407597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12150" y="3500479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PART 06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9886915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2605266" y="2970030"/>
            <a:ext cx="4717277" cy="1196486"/>
            <a:chOff x="3707235" y="2841077"/>
            <a:chExt cx="4717277" cy="1196486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3707235" y="3740717"/>
              <a:ext cx="847725" cy="27620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>
              <a:off x="5723511" y="3720080"/>
              <a:ext cx="744978" cy="31748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7679534" y="2841077"/>
              <a:ext cx="744978" cy="31748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燕尾形 17"/>
          <p:cNvSpPr/>
          <p:nvPr/>
        </p:nvSpPr>
        <p:spPr>
          <a:xfrm rot="1234549">
            <a:off x="3132232" y="3501280"/>
            <a:ext cx="182880" cy="175260"/>
          </a:xfrm>
          <a:prstGeom prst="chevron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19" name="燕尾形 18"/>
          <p:cNvSpPr/>
          <p:nvPr/>
        </p:nvSpPr>
        <p:spPr>
          <a:xfrm rot="20150452">
            <a:off x="4751046" y="3615457"/>
            <a:ext cx="182880" cy="175260"/>
          </a:xfrm>
          <a:prstGeom prst="chevron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20" name="燕尾形 19"/>
          <p:cNvSpPr/>
          <p:nvPr/>
        </p:nvSpPr>
        <p:spPr>
          <a:xfrm rot="20150452">
            <a:off x="6751295" y="2774548"/>
            <a:ext cx="182880" cy="175260"/>
          </a:xfrm>
          <a:prstGeom prst="chevron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60214" y="4196793"/>
            <a:ext cx="1879427" cy="915429"/>
            <a:chOff x="1332696" y="1896493"/>
            <a:chExt cx="1607355" cy="915429"/>
          </a:xfrm>
        </p:grpSpPr>
        <p:sp>
          <p:nvSpPr>
            <p:cNvPr id="21" name="矩形 20"/>
            <p:cNvSpPr/>
            <p:nvPr/>
          </p:nvSpPr>
          <p:spPr>
            <a:xfrm>
              <a:off x="1332697" y="2220798"/>
              <a:ext cx="1607354" cy="591124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进行开发分析并制定开发计划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332696" y="1896493"/>
              <a:ext cx="1474003" cy="38055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第一个星期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757367" y="5157235"/>
            <a:ext cx="1879427" cy="917031"/>
            <a:chOff x="1332696" y="1896493"/>
            <a:chExt cx="1607355" cy="917031"/>
          </a:xfrm>
        </p:grpSpPr>
        <p:sp>
          <p:nvSpPr>
            <p:cNvPr id="25" name="矩形 24"/>
            <p:cNvSpPr/>
            <p:nvPr/>
          </p:nvSpPr>
          <p:spPr>
            <a:xfrm>
              <a:off x="1332697" y="2220798"/>
              <a:ext cx="1607354" cy="592726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完成设计后进行第一次并行开发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1332696" y="1896493"/>
              <a:ext cx="1474003" cy="38055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第二个星期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203566" y="4305976"/>
            <a:ext cx="1879427" cy="1175564"/>
            <a:chOff x="1332696" y="1896493"/>
            <a:chExt cx="1607355" cy="1175564"/>
          </a:xfrm>
        </p:grpSpPr>
        <p:sp>
          <p:nvSpPr>
            <p:cNvPr id="28" name="矩形 27"/>
            <p:cNvSpPr/>
            <p:nvPr/>
          </p:nvSpPr>
          <p:spPr>
            <a:xfrm>
              <a:off x="1332697" y="2220798"/>
              <a:ext cx="1607354" cy="851259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完成第一次并行开发并合并测试，针对问题分析细节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332696" y="1896493"/>
              <a:ext cx="1474003" cy="38055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第三个星期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238916" y="3664065"/>
            <a:ext cx="1879427" cy="1175564"/>
            <a:chOff x="1332696" y="1896493"/>
            <a:chExt cx="1607355" cy="1175564"/>
          </a:xfrm>
        </p:grpSpPr>
        <p:sp>
          <p:nvSpPr>
            <p:cNvPr id="31" name="矩形 30"/>
            <p:cNvSpPr/>
            <p:nvPr/>
          </p:nvSpPr>
          <p:spPr>
            <a:xfrm>
              <a:off x="1332697" y="2220798"/>
              <a:ext cx="1607354" cy="851259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进行第二次并行开发，开发剩余功能并就问题细节进行修改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332696" y="1896493"/>
              <a:ext cx="1474003" cy="38055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第四个星期</a:t>
              </a:r>
            </a:p>
          </p:txBody>
        </p:sp>
      </p:grpSp>
      <p:sp>
        <p:nvSpPr>
          <p:cNvPr id="6" name="六边形 5"/>
          <p:cNvSpPr/>
          <p:nvPr/>
        </p:nvSpPr>
        <p:spPr>
          <a:xfrm>
            <a:off x="1384055" y="3011304"/>
            <a:ext cx="1340045" cy="1155212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3340077" y="3890307"/>
            <a:ext cx="1340045" cy="1155212"/>
            <a:chOff x="4442046" y="3761354"/>
            <a:chExt cx="1340045" cy="1155212"/>
          </a:xfrm>
        </p:grpSpPr>
        <p:sp>
          <p:nvSpPr>
            <p:cNvPr id="7" name="六边形 6"/>
            <p:cNvSpPr/>
            <p:nvPr/>
          </p:nvSpPr>
          <p:spPr>
            <a:xfrm>
              <a:off x="4442046" y="3761354"/>
              <a:ext cx="1340045" cy="1155212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39" name="六边形 34"/>
            <p:cNvSpPr/>
            <p:nvPr/>
          </p:nvSpPr>
          <p:spPr>
            <a:xfrm>
              <a:off x="4762447" y="4009426"/>
              <a:ext cx="699242" cy="659068"/>
            </a:xfrm>
            <a:custGeom>
              <a:avLst/>
              <a:gdLst>
                <a:gd name="connsiteX0" fmla="*/ 256155 w 336853"/>
                <a:gd name="connsiteY0" fmla="*/ 263525 h 317500"/>
                <a:gd name="connsiteX1" fmla="*/ 268061 w 336853"/>
                <a:gd name="connsiteY1" fmla="*/ 299070 h 317500"/>
                <a:gd name="connsiteX2" fmla="*/ 269384 w 336853"/>
                <a:gd name="connsiteY2" fmla="*/ 303019 h 317500"/>
                <a:gd name="connsiteX3" fmla="*/ 274676 w 336853"/>
                <a:gd name="connsiteY3" fmla="*/ 289855 h 317500"/>
                <a:gd name="connsiteX4" fmla="*/ 277322 w 336853"/>
                <a:gd name="connsiteY4" fmla="*/ 272740 h 317500"/>
                <a:gd name="connsiteX5" fmla="*/ 279968 w 336853"/>
                <a:gd name="connsiteY5" fmla="*/ 289855 h 317500"/>
                <a:gd name="connsiteX6" fmla="*/ 285259 w 336853"/>
                <a:gd name="connsiteY6" fmla="*/ 303019 h 317500"/>
                <a:gd name="connsiteX7" fmla="*/ 286582 w 336853"/>
                <a:gd name="connsiteY7" fmla="*/ 299070 h 317500"/>
                <a:gd name="connsiteX8" fmla="*/ 298489 w 336853"/>
                <a:gd name="connsiteY8" fmla="*/ 263525 h 317500"/>
                <a:gd name="connsiteX9" fmla="*/ 320978 w 336853"/>
                <a:gd name="connsiteY9" fmla="*/ 275373 h 317500"/>
                <a:gd name="connsiteX10" fmla="*/ 336853 w 336853"/>
                <a:gd name="connsiteY10" fmla="*/ 317500 h 317500"/>
                <a:gd name="connsiteX11" fmla="*/ 217790 w 336853"/>
                <a:gd name="connsiteY11" fmla="*/ 317500 h 317500"/>
                <a:gd name="connsiteX12" fmla="*/ 233665 w 336853"/>
                <a:gd name="connsiteY12" fmla="*/ 275373 h 317500"/>
                <a:gd name="connsiteX13" fmla="*/ 256155 w 336853"/>
                <a:gd name="connsiteY13" fmla="*/ 263525 h 317500"/>
                <a:gd name="connsiteX14" fmla="*/ 37966 w 336853"/>
                <a:gd name="connsiteY14" fmla="*/ 263525 h 317500"/>
                <a:gd name="connsiteX15" fmla="*/ 48433 w 336853"/>
                <a:gd name="connsiteY15" fmla="*/ 299070 h 317500"/>
                <a:gd name="connsiteX16" fmla="*/ 51050 w 336853"/>
                <a:gd name="connsiteY16" fmla="*/ 303019 h 317500"/>
                <a:gd name="connsiteX17" fmla="*/ 54975 w 336853"/>
                <a:gd name="connsiteY17" fmla="*/ 289855 h 317500"/>
                <a:gd name="connsiteX18" fmla="*/ 58900 w 336853"/>
                <a:gd name="connsiteY18" fmla="*/ 272740 h 317500"/>
                <a:gd name="connsiteX19" fmla="*/ 61517 w 336853"/>
                <a:gd name="connsiteY19" fmla="*/ 289855 h 317500"/>
                <a:gd name="connsiteX20" fmla="*/ 66751 w 336853"/>
                <a:gd name="connsiteY20" fmla="*/ 303019 h 317500"/>
                <a:gd name="connsiteX21" fmla="*/ 68059 w 336853"/>
                <a:gd name="connsiteY21" fmla="*/ 299070 h 317500"/>
                <a:gd name="connsiteX22" fmla="*/ 78526 w 336853"/>
                <a:gd name="connsiteY22" fmla="*/ 263525 h 317500"/>
                <a:gd name="connsiteX23" fmla="*/ 102077 w 336853"/>
                <a:gd name="connsiteY23" fmla="*/ 275373 h 317500"/>
                <a:gd name="connsiteX24" fmla="*/ 116469 w 336853"/>
                <a:gd name="connsiteY24" fmla="*/ 317500 h 317500"/>
                <a:gd name="connsiteX25" fmla="*/ 23 w 336853"/>
                <a:gd name="connsiteY25" fmla="*/ 317500 h 317500"/>
                <a:gd name="connsiteX26" fmla="*/ 15724 w 336853"/>
                <a:gd name="connsiteY26" fmla="*/ 275373 h 317500"/>
                <a:gd name="connsiteX27" fmla="*/ 37966 w 336853"/>
                <a:gd name="connsiteY27" fmla="*/ 263525 h 317500"/>
                <a:gd name="connsiteX28" fmla="*/ 212235 w 336853"/>
                <a:gd name="connsiteY28" fmla="*/ 236538 h 317500"/>
                <a:gd name="connsiteX29" fmla="*/ 217792 w 336853"/>
                <a:gd name="connsiteY29" fmla="*/ 242888 h 317500"/>
                <a:gd name="connsiteX30" fmla="*/ 212235 w 336853"/>
                <a:gd name="connsiteY30" fmla="*/ 249238 h 317500"/>
                <a:gd name="connsiteX31" fmla="*/ 206678 w 336853"/>
                <a:gd name="connsiteY31" fmla="*/ 242888 h 317500"/>
                <a:gd name="connsiteX32" fmla="*/ 212235 w 336853"/>
                <a:gd name="connsiteY32" fmla="*/ 236538 h 317500"/>
                <a:gd name="connsiteX33" fmla="*/ 124128 w 336853"/>
                <a:gd name="connsiteY33" fmla="*/ 236538 h 317500"/>
                <a:gd name="connsiteX34" fmla="*/ 130478 w 336853"/>
                <a:gd name="connsiteY34" fmla="*/ 242888 h 317500"/>
                <a:gd name="connsiteX35" fmla="*/ 124128 w 336853"/>
                <a:gd name="connsiteY35" fmla="*/ 249238 h 317500"/>
                <a:gd name="connsiteX36" fmla="*/ 117778 w 336853"/>
                <a:gd name="connsiteY36" fmla="*/ 242888 h 317500"/>
                <a:gd name="connsiteX37" fmla="*/ 124128 w 336853"/>
                <a:gd name="connsiteY37" fmla="*/ 236538 h 317500"/>
                <a:gd name="connsiteX38" fmla="*/ 196360 w 336853"/>
                <a:gd name="connsiteY38" fmla="*/ 227013 h 317500"/>
                <a:gd name="connsiteX39" fmla="*/ 201917 w 336853"/>
                <a:gd name="connsiteY39" fmla="*/ 233363 h 317500"/>
                <a:gd name="connsiteX40" fmla="*/ 196360 w 336853"/>
                <a:gd name="connsiteY40" fmla="*/ 239713 h 317500"/>
                <a:gd name="connsiteX41" fmla="*/ 190803 w 336853"/>
                <a:gd name="connsiteY41" fmla="*/ 233363 h 317500"/>
                <a:gd name="connsiteX42" fmla="*/ 196360 w 336853"/>
                <a:gd name="connsiteY42" fmla="*/ 227013 h 317500"/>
                <a:gd name="connsiteX43" fmla="*/ 138415 w 336853"/>
                <a:gd name="connsiteY43" fmla="*/ 227013 h 317500"/>
                <a:gd name="connsiteX44" fmla="*/ 144765 w 336853"/>
                <a:gd name="connsiteY44" fmla="*/ 233363 h 317500"/>
                <a:gd name="connsiteX45" fmla="*/ 138415 w 336853"/>
                <a:gd name="connsiteY45" fmla="*/ 239713 h 317500"/>
                <a:gd name="connsiteX46" fmla="*/ 132065 w 336853"/>
                <a:gd name="connsiteY46" fmla="*/ 233363 h 317500"/>
                <a:gd name="connsiteX47" fmla="*/ 138415 w 336853"/>
                <a:gd name="connsiteY47" fmla="*/ 227013 h 317500"/>
                <a:gd name="connsiteX48" fmla="*/ 185405 w 336853"/>
                <a:gd name="connsiteY48" fmla="*/ 218758 h 317500"/>
                <a:gd name="connsiteX49" fmla="*/ 187945 w 336853"/>
                <a:gd name="connsiteY49" fmla="*/ 226378 h 317500"/>
                <a:gd name="connsiteX50" fmla="*/ 179055 w 336853"/>
                <a:gd name="connsiteY50" fmla="*/ 228918 h 317500"/>
                <a:gd name="connsiteX51" fmla="*/ 177785 w 336853"/>
                <a:gd name="connsiteY51" fmla="*/ 221298 h 317500"/>
                <a:gd name="connsiteX52" fmla="*/ 185405 w 336853"/>
                <a:gd name="connsiteY52" fmla="*/ 218758 h 317500"/>
                <a:gd name="connsiteX53" fmla="*/ 149210 w 336853"/>
                <a:gd name="connsiteY53" fmla="*/ 218758 h 317500"/>
                <a:gd name="connsiteX54" fmla="*/ 159212 w 336853"/>
                <a:gd name="connsiteY54" fmla="*/ 221298 h 317500"/>
                <a:gd name="connsiteX55" fmla="*/ 156354 w 336853"/>
                <a:gd name="connsiteY55" fmla="*/ 228918 h 317500"/>
                <a:gd name="connsiteX56" fmla="*/ 147782 w 336853"/>
                <a:gd name="connsiteY56" fmla="*/ 226378 h 317500"/>
                <a:gd name="connsiteX57" fmla="*/ 149210 w 336853"/>
                <a:gd name="connsiteY57" fmla="*/ 218758 h 317500"/>
                <a:gd name="connsiteX58" fmla="*/ 167785 w 336853"/>
                <a:gd name="connsiteY58" fmla="*/ 207963 h 317500"/>
                <a:gd name="connsiteX59" fmla="*/ 173342 w 336853"/>
                <a:gd name="connsiteY59" fmla="*/ 213520 h 317500"/>
                <a:gd name="connsiteX60" fmla="*/ 167785 w 336853"/>
                <a:gd name="connsiteY60" fmla="*/ 219077 h 317500"/>
                <a:gd name="connsiteX61" fmla="*/ 162228 w 336853"/>
                <a:gd name="connsiteY61" fmla="*/ 213520 h 317500"/>
                <a:gd name="connsiteX62" fmla="*/ 167785 w 336853"/>
                <a:gd name="connsiteY62" fmla="*/ 207963 h 317500"/>
                <a:gd name="connsiteX63" fmla="*/ 167785 w 336853"/>
                <a:gd name="connsiteY63" fmla="*/ 190500 h 317500"/>
                <a:gd name="connsiteX64" fmla="*/ 173342 w 336853"/>
                <a:gd name="connsiteY64" fmla="*/ 196850 h 317500"/>
                <a:gd name="connsiteX65" fmla="*/ 167785 w 336853"/>
                <a:gd name="connsiteY65" fmla="*/ 203200 h 317500"/>
                <a:gd name="connsiteX66" fmla="*/ 162228 w 336853"/>
                <a:gd name="connsiteY66" fmla="*/ 196850 h 317500"/>
                <a:gd name="connsiteX67" fmla="*/ 167785 w 336853"/>
                <a:gd name="connsiteY67" fmla="*/ 190500 h 317500"/>
                <a:gd name="connsiteX68" fmla="*/ 269512 w 336853"/>
                <a:gd name="connsiteY68" fmla="*/ 182286 h 317500"/>
                <a:gd name="connsiteX69" fmla="*/ 276020 w 336853"/>
                <a:gd name="connsiteY69" fmla="*/ 182286 h 317500"/>
                <a:gd name="connsiteX70" fmla="*/ 290340 w 336853"/>
                <a:gd name="connsiteY70" fmla="*/ 184906 h 317500"/>
                <a:gd name="connsiteX71" fmla="*/ 296849 w 336853"/>
                <a:gd name="connsiteY71" fmla="*/ 191458 h 317500"/>
                <a:gd name="connsiteX72" fmla="*/ 304659 w 336853"/>
                <a:gd name="connsiteY72" fmla="*/ 216354 h 317500"/>
                <a:gd name="connsiteX73" fmla="*/ 304659 w 336853"/>
                <a:gd name="connsiteY73" fmla="*/ 220285 h 317500"/>
                <a:gd name="connsiteX74" fmla="*/ 307263 w 336853"/>
                <a:gd name="connsiteY74" fmla="*/ 230767 h 317500"/>
                <a:gd name="connsiteX75" fmla="*/ 302056 w 336853"/>
                <a:gd name="connsiteY75" fmla="*/ 239940 h 317500"/>
                <a:gd name="connsiteX76" fmla="*/ 283831 w 336853"/>
                <a:gd name="connsiteY76" fmla="*/ 262215 h 317500"/>
                <a:gd name="connsiteX77" fmla="*/ 270813 w 336853"/>
                <a:gd name="connsiteY77" fmla="*/ 262215 h 317500"/>
                <a:gd name="connsiteX78" fmla="*/ 252589 w 336853"/>
                <a:gd name="connsiteY78" fmla="*/ 239940 h 317500"/>
                <a:gd name="connsiteX79" fmla="*/ 247382 w 336853"/>
                <a:gd name="connsiteY79" fmla="*/ 232078 h 317500"/>
                <a:gd name="connsiteX80" fmla="*/ 249985 w 336853"/>
                <a:gd name="connsiteY80" fmla="*/ 220285 h 317500"/>
                <a:gd name="connsiteX81" fmla="*/ 248684 w 336853"/>
                <a:gd name="connsiteY81" fmla="*/ 216354 h 317500"/>
                <a:gd name="connsiteX82" fmla="*/ 248684 w 336853"/>
                <a:gd name="connsiteY82" fmla="*/ 204561 h 317500"/>
                <a:gd name="connsiteX83" fmla="*/ 256494 w 336853"/>
                <a:gd name="connsiteY83" fmla="*/ 191458 h 317500"/>
                <a:gd name="connsiteX84" fmla="*/ 263003 w 336853"/>
                <a:gd name="connsiteY84" fmla="*/ 186217 h 317500"/>
                <a:gd name="connsiteX85" fmla="*/ 269512 w 336853"/>
                <a:gd name="connsiteY85" fmla="*/ 182286 h 317500"/>
                <a:gd name="connsiteX86" fmla="*/ 50941 w 336853"/>
                <a:gd name="connsiteY86" fmla="*/ 182286 h 317500"/>
                <a:gd name="connsiteX87" fmla="*/ 56254 w 336853"/>
                <a:gd name="connsiteY87" fmla="*/ 182286 h 317500"/>
                <a:gd name="connsiteX88" fmla="*/ 72194 w 336853"/>
                <a:gd name="connsiteY88" fmla="*/ 184906 h 317500"/>
                <a:gd name="connsiteX89" fmla="*/ 78836 w 336853"/>
                <a:gd name="connsiteY89" fmla="*/ 191458 h 317500"/>
                <a:gd name="connsiteX90" fmla="*/ 86806 w 336853"/>
                <a:gd name="connsiteY90" fmla="*/ 216354 h 317500"/>
                <a:gd name="connsiteX91" fmla="*/ 85477 w 336853"/>
                <a:gd name="connsiteY91" fmla="*/ 220285 h 317500"/>
                <a:gd name="connsiteX92" fmla="*/ 88134 w 336853"/>
                <a:gd name="connsiteY92" fmla="*/ 230767 h 317500"/>
                <a:gd name="connsiteX93" fmla="*/ 82821 w 336853"/>
                <a:gd name="connsiteY93" fmla="*/ 239940 h 317500"/>
                <a:gd name="connsiteX94" fmla="*/ 65553 w 336853"/>
                <a:gd name="connsiteY94" fmla="*/ 262215 h 317500"/>
                <a:gd name="connsiteX95" fmla="*/ 52269 w 336853"/>
                <a:gd name="connsiteY95" fmla="*/ 262215 h 317500"/>
                <a:gd name="connsiteX96" fmla="*/ 33673 w 336853"/>
                <a:gd name="connsiteY96" fmla="*/ 239940 h 317500"/>
                <a:gd name="connsiteX97" fmla="*/ 28359 w 336853"/>
                <a:gd name="connsiteY97" fmla="*/ 232078 h 317500"/>
                <a:gd name="connsiteX98" fmla="*/ 31016 w 336853"/>
                <a:gd name="connsiteY98" fmla="*/ 220285 h 317500"/>
                <a:gd name="connsiteX99" fmla="*/ 29688 w 336853"/>
                <a:gd name="connsiteY99" fmla="*/ 216354 h 317500"/>
                <a:gd name="connsiteX100" fmla="*/ 29688 w 336853"/>
                <a:gd name="connsiteY100" fmla="*/ 204561 h 317500"/>
                <a:gd name="connsiteX101" fmla="*/ 37658 w 336853"/>
                <a:gd name="connsiteY101" fmla="*/ 191458 h 317500"/>
                <a:gd name="connsiteX102" fmla="*/ 44299 w 336853"/>
                <a:gd name="connsiteY102" fmla="*/ 186217 h 317500"/>
                <a:gd name="connsiteX103" fmla="*/ 50941 w 336853"/>
                <a:gd name="connsiteY103" fmla="*/ 182286 h 317500"/>
                <a:gd name="connsiteX104" fmla="*/ 167785 w 336853"/>
                <a:gd name="connsiteY104" fmla="*/ 173038 h 317500"/>
                <a:gd name="connsiteX105" fmla="*/ 173342 w 336853"/>
                <a:gd name="connsiteY105" fmla="*/ 179388 h 317500"/>
                <a:gd name="connsiteX106" fmla="*/ 167785 w 336853"/>
                <a:gd name="connsiteY106" fmla="*/ 185738 h 317500"/>
                <a:gd name="connsiteX107" fmla="*/ 162228 w 336853"/>
                <a:gd name="connsiteY107" fmla="*/ 179388 h 317500"/>
                <a:gd name="connsiteX108" fmla="*/ 167785 w 336853"/>
                <a:gd name="connsiteY108" fmla="*/ 173038 h 317500"/>
                <a:gd name="connsiteX109" fmla="*/ 168402 w 336853"/>
                <a:gd name="connsiteY109" fmla="*/ 155575 h 317500"/>
                <a:gd name="connsiteX110" fmla="*/ 172106 w 336853"/>
                <a:gd name="connsiteY110" fmla="*/ 156986 h 317500"/>
                <a:gd name="connsiteX111" fmla="*/ 173341 w 336853"/>
                <a:gd name="connsiteY111" fmla="*/ 161219 h 317500"/>
                <a:gd name="connsiteX112" fmla="*/ 172106 w 336853"/>
                <a:gd name="connsiteY112" fmla="*/ 166864 h 317500"/>
                <a:gd name="connsiteX113" fmla="*/ 168402 w 336853"/>
                <a:gd name="connsiteY113" fmla="*/ 168275 h 317500"/>
                <a:gd name="connsiteX114" fmla="*/ 164697 w 336853"/>
                <a:gd name="connsiteY114" fmla="*/ 166864 h 317500"/>
                <a:gd name="connsiteX115" fmla="*/ 162228 w 336853"/>
                <a:gd name="connsiteY115" fmla="*/ 161219 h 317500"/>
                <a:gd name="connsiteX116" fmla="*/ 164697 w 336853"/>
                <a:gd name="connsiteY116" fmla="*/ 156986 h 317500"/>
                <a:gd name="connsiteX117" fmla="*/ 168402 w 336853"/>
                <a:gd name="connsiteY117" fmla="*/ 155575 h 317500"/>
                <a:gd name="connsiteX118" fmla="*/ 146617 w 336853"/>
                <a:gd name="connsiteY118" fmla="*/ 80963 h 317500"/>
                <a:gd name="connsiteX119" fmla="*/ 158524 w 336853"/>
                <a:gd name="connsiteY119" fmla="*/ 115191 h 317500"/>
                <a:gd name="connsiteX120" fmla="*/ 159847 w 336853"/>
                <a:gd name="connsiteY120" fmla="*/ 120457 h 317500"/>
                <a:gd name="connsiteX121" fmla="*/ 165138 w 336853"/>
                <a:gd name="connsiteY121" fmla="*/ 105976 h 317500"/>
                <a:gd name="connsiteX122" fmla="*/ 167784 w 336853"/>
                <a:gd name="connsiteY122" fmla="*/ 90178 h 317500"/>
                <a:gd name="connsiteX123" fmla="*/ 170430 w 336853"/>
                <a:gd name="connsiteY123" fmla="*/ 105976 h 317500"/>
                <a:gd name="connsiteX124" fmla="*/ 175722 w 336853"/>
                <a:gd name="connsiteY124" fmla="*/ 120457 h 317500"/>
                <a:gd name="connsiteX125" fmla="*/ 177045 w 336853"/>
                <a:gd name="connsiteY125" fmla="*/ 115191 h 317500"/>
                <a:gd name="connsiteX126" fmla="*/ 188951 w 336853"/>
                <a:gd name="connsiteY126" fmla="*/ 80963 h 317500"/>
                <a:gd name="connsiteX127" fmla="*/ 211441 w 336853"/>
                <a:gd name="connsiteY127" fmla="*/ 91494 h 317500"/>
                <a:gd name="connsiteX128" fmla="*/ 227316 w 336853"/>
                <a:gd name="connsiteY128" fmla="*/ 134938 h 317500"/>
                <a:gd name="connsiteX129" fmla="*/ 167784 w 336853"/>
                <a:gd name="connsiteY129" fmla="*/ 134938 h 317500"/>
                <a:gd name="connsiteX130" fmla="*/ 108253 w 336853"/>
                <a:gd name="connsiteY130" fmla="*/ 134938 h 317500"/>
                <a:gd name="connsiteX131" fmla="*/ 124128 w 336853"/>
                <a:gd name="connsiteY131" fmla="*/ 91494 h 317500"/>
                <a:gd name="connsiteX132" fmla="*/ 146617 w 336853"/>
                <a:gd name="connsiteY132" fmla="*/ 80963 h 317500"/>
                <a:gd name="connsiteX133" fmla="*/ 165180 w 336853"/>
                <a:gd name="connsiteY133" fmla="*/ 0 h 317500"/>
                <a:gd name="connsiteX134" fmla="*/ 180801 w 336853"/>
                <a:gd name="connsiteY134" fmla="*/ 3931 h 317500"/>
                <a:gd name="connsiteX135" fmla="*/ 187310 w 336853"/>
                <a:gd name="connsiteY135" fmla="*/ 10482 h 317500"/>
                <a:gd name="connsiteX136" fmla="*/ 195121 w 336853"/>
                <a:gd name="connsiteY136" fmla="*/ 35378 h 317500"/>
                <a:gd name="connsiteX137" fmla="*/ 195121 w 336853"/>
                <a:gd name="connsiteY137" fmla="*/ 39309 h 317500"/>
                <a:gd name="connsiteX138" fmla="*/ 196422 w 336853"/>
                <a:gd name="connsiteY138" fmla="*/ 49792 h 317500"/>
                <a:gd name="connsiteX139" fmla="*/ 192517 w 336853"/>
                <a:gd name="connsiteY139" fmla="*/ 58964 h 317500"/>
                <a:gd name="connsiteX140" fmla="*/ 174293 w 336853"/>
                <a:gd name="connsiteY140" fmla="*/ 81239 h 317500"/>
                <a:gd name="connsiteX141" fmla="*/ 161275 w 336853"/>
                <a:gd name="connsiteY141" fmla="*/ 81239 h 317500"/>
                <a:gd name="connsiteX142" fmla="*/ 143050 w 336853"/>
                <a:gd name="connsiteY142" fmla="*/ 58964 h 317500"/>
                <a:gd name="connsiteX143" fmla="*/ 137843 w 336853"/>
                <a:gd name="connsiteY143" fmla="*/ 49792 h 317500"/>
                <a:gd name="connsiteX144" fmla="*/ 140447 w 336853"/>
                <a:gd name="connsiteY144" fmla="*/ 39309 h 317500"/>
                <a:gd name="connsiteX145" fmla="*/ 139145 w 336853"/>
                <a:gd name="connsiteY145" fmla="*/ 35378 h 317500"/>
                <a:gd name="connsiteX146" fmla="*/ 139145 w 336853"/>
                <a:gd name="connsiteY146" fmla="*/ 23585 h 317500"/>
                <a:gd name="connsiteX147" fmla="*/ 146956 w 336853"/>
                <a:gd name="connsiteY147" fmla="*/ 10482 h 317500"/>
                <a:gd name="connsiteX148" fmla="*/ 153464 w 336853"/>
                <a:gd name="connsiteY148" fmla="*/ 5241 h 317500"/>
                <a:gd name="connsiteX149" fmla="*/ 159973 w 336853"/>
                <a:gd name="connsiteY149" fmla="*/ 1310 h 317500"/>
                <a:gd name="connsiteX150" fmla="*/ 165180 w 336853"/>
                <a:gd name="connsiteY150" fmla="*/ 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336853" h="317500">
                  <a:moveTo>
                    <a:pt x="256155" y="263525"/>
                  </a:moveTo>
                  <a:cubicBezTo>
                    <a:pt x="256155" y="263525"/>
                    <a:pt x="256155" y="263525"/>
                    <a:pt x="268061" y="299070"/>
                  </a:cubicBezTo>
                  <a:cubicBezTo>
                    <a:pt x="268061" y="299070"/>
                    <a:pt x="268061" y="299070"/>
                    <a:pt x="269384" y="303019"/>
                  </a:cubicBezTo>
                  <a:cubicBezTo>
                    <a:pt x="269384" y="303019"/>
                    <a:pt x="269384" y="303019"/>
                    <a:pt x="274676" y="289855"/>
                  </a:cubicBezTo>
                  <a:cubicBezTo>
                    <a:pt x="262770" y="274057"/>
                    <a:pt x="274676" y="272740"/>
                    <a:pt x="277322" y="272740"/>
                  </a:cubicBezTo>
                  <a:cubicBezTo>
                    <a:pt x="279968" y="272740"/>
                    <a:pt x="291874" y="274057"/>
                    <a:pt x="279968" y="289855"/>
                  </a:cubicBezTo>
                  <a:cubicBezTo>
                    <a:pt x="279968" y="289855"/>
                    <a:pt x="279968" y="289855"/>
                    <a:pt x="285259" y="303019"/>
                  </a:cubicBezTo>
                  <a:cubicBezTo>
                    <a:pt x="285259" y="303019"/>
                    <a:pt x="285259" y="303019"/>
                    <a:pt x="286582" y="299070"/>
                  </a:cubicBezTo>
                  <a:cubicBezTo>
                    <a:pt x="286582" y="299070"/>
                    <a:pt x="286582" y="299070"/>
                    <a:pt x="298489" y="263525"/>
                  </a:cubicBezTo>
                  <a:cubicBezTo>
                    <a:pt x="298489" y="263525"/>
                    <a:pt x="306426" y="268791"/>
                    <a:pt x="320978" y="275373"/>
                  </a:cubicBezTo>
                  <a:cubicBezTo>
                    <a:pt x="336853" y="280639"/>
                    <a:pt x="336853" y="293804"/>
                    <a:pt x="336853" y="317500"/>
                  </a:cubicBezTo>
                  <a:cubicBezTo>
                    <a:pt x="336853" y="317500"/>
                    <a:pt x="336853" y="317500"/>
                    <a:pt x="217790" y="317500"/>
                  </a:cubicBezTo>
                  <a:cubicBezTo>
                    <a:pt x="219113" y="293804"/>
                    <a:pt x="217790" y="280639"/>
                    <a:pt x="233665" y="275373"/>
                  </a:cubicBezTo>
                  <a:cubicBezTo>
                    <a:pt x="248217" y="268791"/>
                    <a:pt x="256155" y="263525"/>
                    <a:pt x="256155" y="263525"/>
                  </a:cubicBezTo>
                  <a:close/>
                  <a:moveTo>
                    <a:pt x="37966" y="263525"/>
                  </a:moveTo>
                  <a:cubicBezTo>
                    <a:pt x="37966" y="263525"/>
                    <a:pt x="37966" y="263525"/>
                    <a:pt x="48433" y="299070"/>
                  </a:cubicBezTo>
                  <a:cubicBezTo>
                    <a:pt x="48433" y="299070"/>
                    <a:pt x="48433" y="299070"/>
                    <a:pt x="51050" y="303019"/>
                  </a:cubicBezTo>
                  <a:cubicBezTo>
                    <a:pt x="51050" y="303019"/>
                    <a:pt x="51050" y="303019"/>
                    <a:pt x="54975" y="289855"/>
                  </a:cubicBezTo>
                  <a:cubicBezTo>
                    <a:pt x="44508" y="274057"/>
                    <a:pt x="56284" y="272740"/>
                    <a:pt x="58900" y="272740"/>
                  </a:cubicBezTo>
                  <a:cubicBezTo>
                    <a:pt x="60209" y="272740"/>
                    <a:pt x="73293" y="274057"/>
                    <a:pt x="61517" y="289855"/>
                  </a:cubicBezTo>
                  <a:cubicBezTo>
                    <a:pt x="61517" y="289855"/>
                    <a:pt x="61517" y="289855"/>
                    <a:pt x="66751" y="303019"/>
                  </a:cubicBezTo>
                  <a:cubicBezTo>
                    <a:pt x="66751" y="303019"/>
                    <a:pt x="66751" y="303019"/>
                    <a:pt x="68059" y="299070"/>
                  </a:cubicBezTo>
                  <a:cubicBezTo>
                    <a:pt x="68059" y="299070"/>
                    <a:pt x="68059" y="299070"/>
                    <a:pt x="78526" y="263525"/>
                  </a:cubicBezTo>
                  <a:cubicBezTo>
                    <a:pt x="78526" y="263525"/>
                    <a:pt x="87685" y="268791"/>
                    <a:pt x="102077" y="275373"/>
                  </a:cubicBezTo>
                  <a:cubicBezTo>
                    <a:pt x="117778" y="280639"/>
                    <a:pt x="116469" y="293804"/>
                    <a:pt x="116469" y="317500"/>
                  </a:cubicBezTo>
                  <a:cubicBezTo>
                    <a:pt x="116469" y="317500"/>
                    <a:pt x="116469" y="317500"/>
                    <a:pt x="23" y="317500"/>
                  </a:cubicBezTo>
                  <a:cubicBezTo>
                    <a:pt x="23" y="293804"/>
                    <a:pt x="-1285" y="280639"/>
                    <a:pt x="15724" y="275373"/>
                  </a:cubicBezTo>
                  <a:cubicBezTo>
                    <a:pt x="30116" y="268791"/>
                    <a:pt x="37966" y="263525"/>
                    <a:pt x="37966" y="263525"/>
                  </a:cubicBezTo>
                  <a:close/>
                  <a:moveTo>
                    <a:pt x="212235" y="236538"/>
                  </a:moveTo>
                  <a:cubicBezTo>
                    <a:pt x="215304" y="236538"/>
                    <a:pt x="217792" y="239381"/>
                    <a:pt x="217792" y="242888"/>
                  </a:cubicBezTo>
                  <a:cubicBezTo>
                    <a:pt x="217792" y="246395"/>
                    <a:pt x="215304" y="249238"/>
                    <a:pt x="212235" y="249238"/>
                  </a:cubicBezTo>
                  <a:cubicBezTo>
                    <a:pt x="209166" y="249238"/>
                    <a:pt x="206678" y="246395"/>
                    <a:pt x="206678" y="242888"/>
                  </a:cubicBezTo>
                  <a:cubicBezTo>
                    <a:pt x="206678" y="239381"/>
                    <a:pt x="209166" y="236538"/>
                    <a:pt x="212235" y="236538"/>
                  </a:cubicBezTo>
                  <a:close/>
                  <a:moveTo>
                    <a:pt x="124128" y="236538"/>
                  </a:moveTo>
                  <a:cubicBezTo>
                    <a:pt x="127635" y="236538"/>
                    <a:pt x="130478" y="239381"/>
                    <a:pt x="130478" y="242888"/>
                  </a:cubicBezTo>
                  <a:cubicBezTo>
                    <a:pt x="130478" y="246395"/>
                    <a:pt x="127635" y="249238"/>
                    <a:pt x="124128" y="249238"/>
                  </a:cubicBezTo>
                  <a:cubicBezTo>
                    <a:pt x="120621" y="249238"/>
                    <a:pt x="117778" y="246395"/>
                    <a:pt x="117778" y="242888"/>
                  </a:cubicBezTo>
                  <a:cubicBezTo>
                    <a:pt x="117778" y="239381"/>
                    <a:pt x="120621" y="236538"/>
                    <a:pt x="124128" y="236538"/>
                  </a:cubicBezTo>
                  <a:close/>
                  <a:moveTo>
                    <a:pt x="196360" y="227013"/>
                  </a:moveTo>
                  <a:cubicBezTo>
                    <a:pt x="199429" y="227013"/>
                    <a:pt x="201917" y="229856"/>
                    <a:pt x="201917" y="233363"/>
                  </a:cubicBezTo>
                  <a:cubicBezTo>
                    <a:pt x="201917" y="236870"/>
                    <a:pt x="199429" y="239713"/>
                    <a:pt x="196360" y="239713"/>
                  </a:cubicBezTo>
                  <a:cubicBezTo>
                    <a:pt x="193291" y="239713"/>
                    <a:pt x="190803" y="236870"/>
                    <a:pt x="190803" y="233363"/>
                  </a:cubicBezTo>
                  <a:cubicBezTo>
                    <a:pt x="190803" y="229856"/>
                    <a:pt x="193291" y="227013"/>
                    <a:pt x="196360" y="227013"/>
                  </a:cubicBezTo>
                  <a:close/>
                  <a:moveTo>
                    <a:pt x="138415" y="227013"/>
                  </a:moveTo>
                  <a:cubicBezTo>
                    <a:pt x="141922" y="227013"/>
                    <a:pt x="144765" y="229856"/>
                    <a:pt x="144765" y="233363"/>
                  </a:cubicBezTo>
                  <a:cubicBezTo>
                    <a:pt x="144765" y="236870"/>
                    <a:pt x="141922" y="239713"/>
                    <a:pt x="138415" y="239713"/>
                  </a:cubicBezTo>
                  <a:cubicBezTo>
                    <a:pt x="134908" y="239713"/>
                    <a:pt x="132065" y="236870"/>
                    <a:pt x="132065" y="233363"/>
                  </a:cubicBezTo>
                  <a:cubicBezTo>
                    <a:pt x="132065" y="229856"/>
                    <a:pt x="134908" y="227013"/>
                    <a:pt x="138415" y="227013"/>
                  </a:cubicBezTo>
                  <a:close/>
                  <a:moveTo>
                    <a:pt x="185405" y="218758"/>
                  </a:moveTo>
                  <a:cubicBezTo>
                    <a:pt x="187945" y="221298"/>
                    <a:pt x="189215" y="223838"/>
                    <a:pt x="187945" y="226378"/>
                  </a:cubicBezTo>
                  <a:cubicBezTo>
                    <a:pt x="185405" y="230188"/>
                    <a:pt x="182865" y="230188"/>
                    <a:pt x="179055" y="228918"/>
                  </a:cubicBezTo>
                  <a:cubicBezTo>
                    <a:pt x="176515" y="226378"/>
                    <a:pt x="176515" y="223838"/>
                    <a:pt x="177785" y="221298"/>
                  </a:cubicBezTo>
                  <a:cubicBezTo>
                    <a:pt x="179055" y="217488"/>
                    <a:pt x="182865" y="217488"/>
                    <a:pt x="185405" y="218758"/>
                  </a:cubicBezTo>
                  <a:close/>
                  <a:moveTo>
                    <a:pt x="149210" y="218758"/>
                  </a:moveTo>
                  <a:cubicBezTo>
                    <a:pt x="152068" y="217488"/>
                    <a:pt x="156354" y="217488"/>
                    <a:pt x="159212" y="221298"/>
                  </a:cubicBezTo>
                  <a:cubicBezTo>
                    <a:pt x="160641" y="223838"/>
                    <a:pt x="159212" y="226378"/>
                    <a:pt x="156354" y="228918"/>
                  </a:cubicBezTo>
                  <a:cubicBezTo>
                    <a:pt x="153497" y="230188"/>
                    <a:pt x="149210" y="230188"/>
                    <a:pt x="147782" y="226378"/>
                  </a:cubicBezTo>
                  <a:cubicBezTo>
                    <a:pt x="146353" y="223838"/>
                    <a:pt x="146353" y="221298"/>
                    <a:pt x="149210" y="218758"/>
                  </a:cubicBezTo>
                  <a:close/>
                  <a:moveTo>
                    <a:pt x="167785" y="207963"/>
                  </a:moveTo>
                  <a:cubicBezTo>
                    <a:pt x="170854" y="207963"/>
                    <a:pt x="173342" y="210451"/>
                    <a:pt x="173342" y="213520"/>
                  </a:cubicBezTo>
                  <a:cubicBezTo>
                    <a:pt x="173342" y="216589"/>
                    <a:pt x="170854" y="219077"/>
                    <a:pt x="167785" y="219077"/>
                  </a:cubicBezTo>
                  <a:cubicBezTo>
                    <a:pt x="164716" y="219077"/>
                    <a:pt x="162228" y="216589"/>
                    <a:pt x="162228" y="213520"/>
                  </a:cubicBezTo>
                  <a:cubicBezTo>
                    <a:pt x="162228" y="210451"/>
                    <a:pt x="164716" y="207963"/>
                    <a:pt x="167785" y="207963"/>
                  </a:cubicBezTo>
                  <a:close/>
                  <a:moveTo>
                    <a:pt x="167785" y="190500"/>
                  </a:moveTo>
                  <a:cubicBezTo>
                    <a:pt x="170854" y="190500"/>
                    <a:pt x="173342" y="193343"/>
                    <a:pt x="173342" y="196850"/>
                  </a:cubicBezTo>
                  <a:cubicBezTo>
                    <a:pt x="173342" y="200357"/>
                    <a:pt x="170854" y="203200"/>
                    <a:pt x="167785" y="203200"/>
                  </a:cubicBezTo>
                  <a:cubicBezTo>
                    <a:pt x="164716" y="203200"/>
                    <a:pt x="162228" y="200357"/>
                    <a:pt x="162228" y="196850"/>
                  </a:cubicBezTo>
                  <a:cubicBezTo>
                    <a:pt x="162228" y="193343"/>
                    <a:pt x="164716" y="190500"/>
                    <a:pt x="167785" y="190500"/>
                  </a:cubicBezTo>
                  <a:close/>
                  <a:moveTo>
                    <a:pt x="269512" y="182286"/>
                  </a:moveTo>
                  <a:cubicBezTo>
                    <a:pt x="270813" y="182286"/>
                    <a:pt x="273417" y="182286"/>
                    <a:pt x="276020" y="182286"/>
                  </a:cubicBezTo>
                  <a:cubicBezTo>
                    <a:pt x="281228" y="180975"/>
                    <a:pt x="286435" y="182286"/>
                    <a:pt x="290340" y="184906"/>
                  </a:cubicBezTo>
                  <a:cubicBezTo>
                    <a:pt x="295547" y="187527"/>
                    <a:pt x="296849" y="191458"/>
                    <a:pt x="296849" y="191458"/>
                  </a:cubicBezTo>
                  <a:cubicBezTo>
                    <a:pt x="296849" y="191458"/>
                    <a:pt x="309866" y="192768"/>
                    <a:pt x="304659" y="216354"/>
                  </a:cubicBezTo>
                  <a:cubicBezTo>
                    <a:pt x="304659" y="217664"/>
                    <a:pt x="304659" y="218974"/>
                    <a:pt x="304659" y="220285"/>
                  </a:cubicBezTo>
                  <a:cubicBezTo>
                    <a:pt x="307263" y="220285"/>
                    <a:pt x="309866" y="221595"/>
                    <a:pt x="307263" y="230767"/>
                  </a:cubicBezTo>
                  <a:cubicBezTo>
                    <a:pt x="304659" y="238629"/>
                    <a:pt x="303357" y="239940"/>
                    <a:pt x="302056" y="239940"/>
                  </a:cubicBezTo>
                  <a:cubicBezTo>
                    <a:pt x="300754" y="249112"/>
                    <a:pt x="294245" y="258284"/>
                    <a:pt x="283831" y="262215"/>
                  </a:cubicBezTo>
                  <a:cubicBezTo>
                    <a:pt x="279926" y="263525"/>
                    <a:pt x="274719" y="263525"/>
                    <a:pt x="270813" y="262215"/>
                  </a:cubicBezTo>
                  <a:cubicBezTo>
                    <a:pt x="260399" y="258284"/>
                    <a:pt x="253891" y="249112"/>
                    <a:pt x="252589" y="239940"/>
                  </a:cubicBezTo>
                  <a:cubicBezTo>
                    <a:pt x="251287" y="239940"/>
                    <a:pt x="249985" y="238629"/>
                    <a:pt x="247382" y="232078"/>
                  </a:cubicBezTo>
                  <a:cubicBezTo>
                    <a:pt x="244778" y="221595"/>
                    <a:pt x="247382" y="220285"/>
                    <a:pt x="249985" y="220285"/>
                  </a:cubicBezTo>
                  <a:cubicBezTo>
                    <a:pt x="249985" y="218974"/>
                    <a:pt x="249985" y="217664"/>
                    <a:pt x="248684" y="216354"/>
                  </a:cubicBezTo>
                  <a:cubicBezTo>
                    <a:pt x="248684" y="212423"/>
                    <a:pt x="248684" y="208492"/>
                    <a:pt x="248684" y="204561"/>
                  </a:cubicBezTo>
                  <a:cubicBezTo>
                    <a:pt x="249985" y="199320"/>
                    <a:pt x="252589" y="195389"/>
                    <a:pt x="256494" y="191458"/>
                  </a:cubicBezTo>
                  <a:cubicBezTo>
                    <a:pt x="257796" y="190147"/>
                    <a:pt x="260399" y="187527"/>
                    <a:pt x="263003" y="186217"/>
                  </a:cubicBezTo>
                  <a:cubicBezTo>
                    <a:pt x="264305" y="184906"/>
                    <a:pt x="266908" y="183596"/>
                    <a:pt x="269512" y="182286"/>
                  </a:cubicBezTo>
                  <a:close/>
                  <a:moveTo>
                    <a:pt x="50941" y="182286"/>
                  </a:moveTo>
                  <a:cubicBezTo>
                    <a:pt x="52269" y="182286"/>
                    <a:pt x="54926" y="182286"/>
                    <a:pt x="56254" y="182286"/>
                  </a:cubicBezTo>
                  <a:cubicBezTo>
                    <a:pt x="62896" y="180975"/>
                    <a:pt x="68209" y="182286"/>
                    <a:pt x="72194" y="184906"/>
                  </a:cubicBezTo>
                  <a:cubicBezTo>
                    <a:pt x="77507" y="187527"/>
                    <a:pt x="78836" y="191458"/>
                    <a:pt x="78836" y="191458"/>
                  </a:cubicBezTo>
                  <a:cubicBezTo>
                    <a:pt x="78836" y="191458"/>
                    <a:pt x="90791" y="192768"/>
                    <a:pt x="86806" y="216354"/>
                  </a:cubicBezTo>
                  <a:cubicBezTo>
                    <a:pt x="86806" y="217664"/>
                    <a:pt x="86806" y="218974"/>
                    <a:pt x="85477" y="220285"/>
                  </a:cubicBezTo>
                  <a:cubicBezTo>
                    <a:pt x="88134" y="220285"/>
                    <a:pt x="90791" y="221595"/>
                    <a:pt x="88134" y="230767"/>
                  </a:cubicBezTo>
                  <a:cubicBezTo>
                    <a:pt x="86806" y="238629"/>
                    <a:pt x="84149" y="239940"/>
                    <a:pt x="82821" y="239940"/>
                  </a:cubicBezTo>
                  <a:cubicBezTo>
                    <a:pt x="81492" y="249112"/>
                    <a:pt x="74851" y="258284"/>
                    <a:pt x="65553" y="262215"/>
                  </a:cubicBezTo>
                  <a:cubicBezTo>
                    <a:pt x="60239" y="263525"/>
                    <a:pt x="56254" y="263525"/>
                    <a:pt x="52269" y="262215"/>
                  </a:cubicBezTo>
                  <a:cubicBezTo>
                    <a:pt x="41643" y="258284"/>
                    <a:pt x="35001" y="249112"/>
                    <a:pt x="33673" y="239940"/>
                  </a:cubicBezTo>
                  <a:cubicBezTo>
                    <a:pt x="32344" y="239940"/>
                    <a:pt x="29688" y="238629"/>
                    <a:pt x="28359" y="232078"/>
                  </a:cubicBezTo>
                  <a:cubicBezTo>
                    <a:pt x="25703" y="221595"/>
                    <a:pt x="28359" y="220285"/>
                    <a:pt x="31016" y="220285"/>
                  </a:cubicBezTo>
                  <a:cubicBezTo>
                    <a:pt x="31016" y="218974"/>
                    <a:pt x="29688" y="217664"/>
                    <a:pt x="29688" y="216354"/>
                  </a:cubicBezTo>
                  <a:cubicBezTo>
                    <a:pt x="28359" y="212423"/>
                    <a:pt x="28359" y="208492"/>
                    <a:pt x="29688" y="204561"/>
                  </a:cubicBezTo>
                  <a:cubicBezTo>
                    <a:pt x="31016" y="199320"/>
                    <a:pt x="33673" y="195389"/>
                    <a:pt x="37658" y="191458"/>
                  </a:cubicBezTo>
                  <a:cubicBezTo>
                    <a:pt x="38986" y="190147"/>
                    <a:pt x="41643" y="187527"/>
                    <a:pt x="44299" y="186217"/>
                  </a:cubicBezTo>
                  <a:cubicBezTo>
                    <a:pt x="45628" y="184906"/>
                    <a:pt x="48284" y="183596"/>
                    <a:pt x="50941" y="182286"/>
                  </a:cubicBezTo>
                  <a:close/>
                  <a:moveTo>
                    <a:pt x="167785" y="173038"/>
                  </a:moveTo>
                  <a:cubicBezTo>
                    <a:pt x="170854" y="173038"/>
                    <a:pt x="173342" y="175881"/>
                    <a:pt x="173342" y="179388"/>
                  </a:cubicBezTo>
                  <a:cubicBezTo>
                    <a:pt x="173342" y="182895"/>
                    <a:pt x="170854" y="185738"/>
                    <a:pt x="167785" y="185738"/>
                  </a:cubicBezTo>
                  <a:cubicBezTo>
                    <a:pt x="164716" y="185738"/>
                    <a:pt x="162228" y="182895"/>
                    <a:pt x="162228" y="179388"/>
                  </a:cubicBezTo>
                  <a:cubicBezTo>
                    <a:pt x="162228" y="175881"/>
                    <a:pt x="164716" y="173038"/>
                    <a:pt x="167785" y="173038"/>
                  </a:cubicBezTo>
                  <a:close/>
                  <a:moveTo>
                    <a:pt x="168402" y="155575"/>
                  </a:moveTo>
                  <a:cubicBezTo>
                    <a:pt x="169636" y="155575"/>
                    <a:pt x="170871" y="155575"/>
                    <a:pt x="172106" y="156986"/>
                  </a:cubicBezTo>
                  <a:cubicBezTo>
                    <a:pt x="173341" y="158397"/>
                    <a:pt x="173341" y="159808"/>
                    <a:pt x="173341" y="161219"/>
                  </a:cubicBezTo>
                  <a:cubicBezTo>
                    <a:pt x="173341" y="164041"/>
                    <a:pt x="173341" y="165453"/>
                    <a:pt x="172106" y="166864"/>
                  </a:cubicBezTo>
                  <a:cubicBezTo>
                    <a:pt x="170871" y="166864"/>
                    <a:pt x="169636" y="168275"/>
                    <a:pt x="168402" y="168275"/>
                  </a:cubicBezTo>
                  <a:cubicBezTo>
                    <a:pt x="167167" y="168275"/>
                    <a:pt x="165932" y="166864"/>
                    <a:pt x="164697" y="166864"/>
                  </a:cubicBezTo>
                  <a:cubicBezTo>
                    <a:pt x="163463" y="165453"/>
                    <a:pt x="162228" y="164041"/>
                    <a:pt x="162228" y="161219"/>
                  </a:cubicBezTo>
                  <a:cubicBezTo>
                    <a:pt x="162228" y="159808"/>
                    <a:pt x="163463" y="158397"/>
                    <a:pt x="164697" y="156986"/>
                  </a:cubicBezTo>
                  <a:cubicBezTo>
                    <a:pt x="165932" y="155575"/>
                    <a:pt x="167167" y="155575"/>
                    <a:pt x="168402" y="155575"/>
                  </a:cubicBezTo>
                  <a:close/>
                  <a:moveTo>
                    <a:pt x="146617" y="80963"/>
                  </a:moveTo>
                  <a:cubicBezTo>
                    <a:pt x="146617" y="80963"/>
                    <a:pt x="146617" y="80963"/>
                    <a:pt x="158524" y="115191"/>
                  </a:cubicBezTo>
                  <a:cubicBezTo>
                    <a:pt x="158524" y="115191"/>
                    <a:pt x="158524" y="115191"/>
                    <a:pt x="159847" y="120457"/>
                  </a:cubicBezTo>
                  <a:cubicBezTo>
                    <a:pt x="159847" y="120457"/>
                    <a:pt x="159847" y="120457"/>
                    <a:pt x="165138" y="105976"/>
                  </a:cubicBezTo>
                  <a:cubicBezTo>
                    <a:pt x="153232" y="90178"/>
                    <a:pt x="165138" y="90178"/>
                    <a:pt x="167784" y="90178"/>
                  </a:cubicBezTo>
                  <a:cubicBezTo>
                    <a:pt x="170430" y="90178"/>
                    <a:pt x="182336" y="90178"/>
                    <a:pt x="170430" y="105976"/>
                  </a:cubicBezTo>
                  <a:cubicBezTo>
                    <a:pt x="170430" y="105976"/>
                    <a:pt x="170430" y="105976"/>
                    <a:pt x="175722" y="120457"/>
                  </a:cubicBezTo>
                  <a:cubicBezTo>
                    <a:pt x="175722" y="120457"/>
                    <a:pt x="175722" y="120457"/>
                    <a:pt x="177045" y="115191"/>
                  </a:cubicBezTo>
                  <a:cubicBezTo>
                    <a:pt x="177045" y="115191"/>
                    <a:pt x="177045" y="115191"/>
                    <a:pt x="188951" y="80963"/>
                  </a:cubicBezTo>
                  <a:cubicBezTo>
                    <a:pt x="188951" y="80963"/>
                    <a:pt x="196889" y="86229"/>
                    <a:pt x="211441" y="91494"/>
                  </a:cubicBezTo>
                  <a:cubicBezTo>
                    <a:pt x="227316" y="98077"/>
                    <a:pt x="225993" y="111241"/>
                    <a:pt x="227316" y="134938"/>
                  </a:cubicBezTo>
                  <a:cubicBezTo>
                    <a:pt x="227316" y="134938"/>
                    <a:pt x="227316" y="134938"/>
                    <a:pt x="167784" y="134938"/>
                  </a:cubicBezTo>
                  <a:lnTo>
                    <a:pt x="108253" y="134938"/>
                  </a:lnTo>
                  <a:cubicBezTo>
                    <a:pt x="108253" y="111241"/>
                    <a:pt x="108253" y="98077"/>
                    <a:pt x="124128" y="91494"/>
                  </a:cubicBezTo>
                  <a:cubicBezTo>
                    <a:pt x="138680" y="86229"/>
                    <a:pt x="146617" y="80963"/>
                    <a:pt x="146617" y="80963"/>
                  </a:cubicBezTo>
                  <a:close/>
                  <a:moveTo>
                    <a:pt x="165180" y="0"/>
                  </a:moveTo>
                  <a:cubicBezTo>
                    <a:pt x="171689" y="0"/>
                    <a:pt x="176896" y="1310"/>
                    <a:pt x="180801" y="3931"/>
                  </a:cubicBezTo>
                  <a:cubicBezTo>
                    <a:pt x="186008" y="6551"/>
                    <a:pt x="187310" y="10482"/>
                    <a:pt x="187310" y="10482"/>
                  </a:cubicBezTo>
                  <a:cubicBezTo>
                    <a:pt x="187310" y="10482"/>
                    <a:pt x="199026" y="10482"/>
                    <a:pt x="195121" y="35378"/>
                  </a:cubicBezTo>
                  <a:cubicBezTo>
                    <a:pt x="195121" y="36689"/>
                    <a:pt x="195121" y="37999"/>
                    <a:pt x="195121" y="39309"/>
                  </a:cubicBezTo>
                  <a:cubicBezTo>
                    <a:pt x="196422" y="39309"/>
                    <a:pt x="200328" y="40620"/>
                    <a:pt x="196422" y="49792"/>
                  </a:cubicBezTo>
                  <a:cubicBezTo>
                    <a:pt x="195121" y="56343"/>
                    <a:pt x="193819" y="58964"/>
                    <a:pt x="192517" y="58964"/>
                  </a:cubicBezTo>
                  <a:cubicBezTo>
                    <a:pt x="191215" y="66826"/>
                    <a:pt x="184707" y="77308"/>
                    <a:pt x="174293" y="81239"/>
                  </a:cubicBezTo>
                  <a:cubicBezTo>
                    <a:pt x="170387" y="82550"/>
                    <a:pt x="165180" y="82550"/>
                    <a:pt x="161275" y="81239"/>
                  </a:cubicBezTo>
                  <a:cubicBezTo>
                    <a:pt x="150861" y="77308"/>
                    <a:pt x="144352" y="66826"/>
                    <a:pt x="143050" y="58964"/>
                  </a:cubicBezTo>
                  <a:cubicBezTo>
                    <a:pt x="141749" y="58964"/>
                    <a:pt x="139145" y="56343"/>
                    <a:pt x="137843" y="49792"/>
                  </a:cubicBezTo>
                  <a:cubicBezTo>
                    <a:pt x="135240" y="40620"/>
                    <a:pt x="137843" y="39309"/>
                    <a:pt x="140447" y="39309"/>
                  </a:cubicBezTo>
                  <a:cubicBezTo>
                    <a:pt x="140447" y="37999"/>
                    <a:pt x="139145" y="36689"/>
                    <a:pt x="139145" y="35378"/>
                  </a:cubicBezTo>
                  <a:cubicBezTo>
                    <a:pt x="139145" y="31447"/>
                    <a:pt x="137843" y="27516"/>
                    <a:pt x="139145" y="23585"/>
                  </a:cubicBezTo>
                  <a:cubicBezTo>
                    <a:pt x="140447" y="18344"/>
                    <a:pt x="143050" y="13103"/>
                    <a:pt x="146956" y="10482"/>
                  </a:cubicBezTo>
                  <a:cubicBezTo>
                    <a:pt x="148257" y="7862"/>
                    <a:pt x="150861" y="6551"/>
                    <a:pt x="153464" y="5241"/>
                  </a:cubicBezTo>
                  <a:cubicBezTo>
                    <a:pt x="154766" y="3931"/>
                    <a:pt x="157370" y="2620"/>
                    <a:pt x="159973" y="1310"/>
                  </a:cubicBezTo>
                  <a:cubicBezTo>
                    <a:pt x="161275" y="1310"/>
                    <a:pt x="163878" y="0"/>
                    <a:pt x="16518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729521" y="3011304"/>
            <a:ext cx="4912544" cy="1155212"/>
            <a:chOff x="2831490" y="2882351"/>
            <a:chExt cx="4912544" cy="1155212"/>
          </a:xfrm>
        </p:grpSpPr>
        <p:sp>
          <p:nvSpPr>
            <p:cNvPr id="8" name="六边形 7"/>
            <p:cNvSpPr/>
            <p:nvPr/>
          </p:nvSpPr>
          <p:spPr>
            <a:xfrm>
              <a:off x="6403989" y="2882351"/>
              <a:ext cx="1340045" cy="1155212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38" name="六边形 35"/>
            <p:cNvSpPr/>
            <p:nvPr/>
          </p:nvSpPr>
          <p:spPr>
            <a:xfrm>
              <a:off x="2831490" y="3076112"/>
              <a:ext cx="616785" cy="699242"/>
            </a:xfrm>
            <a:custGeom>
              <a:avLst/>
              <a:gdLst>
                <a:gd name="connsiteX0" fmla="*/ 85348 w 296863"/>
                <a:gd name="connsiteY0" fmla="*/ 236537 h 336550"/>
                <a:gd name="connsiteX1" fmla="*/ 211516 w 296863"/>
                <a:gd name="connsiteY1" fmla="*/ 236537 h 336550"/>
                <a:gd name="connsiteX2" fmla="*/ 228601 w 296863"/>
                <a:gd name="connsiteY2" fmla="*/ 253206 h 336550"/>
                <a:gd name="connsiteX3" fmla="*/ 211516 w 296863"/>
                <a:gd name="connsiteY3" fmla="*/ 269875 h 336550"/>
                <a:gd name="connsiteX4" fmla="*/ 85348 w 296863"/>
                <a:gd name="connsiteY4" fmla="*/ 269875 h 336550"/>
                <a:gd name="connsiteX5" fmla="*/ 68263 w 296863"/>
                <a:gd name="connsiteY5" fmla="*/ 253206 h 336550"/>
                <a:gd name="connsiteX6" fmla="*/ 85348 w 296863"/>
                <a:gd name="connsiteY6" fmla="*/ 236537 h 336550"/>
                <a:gd name="connsiteX7" fmla="*/ 85348 w 296863"/>
                <a:gd name="connsiteY7" fmla="*/ 173037 h 336550"/>
                <a:gd name="connsiteX8" fmla="*/ 211516 w 296863"/>
                <a:gd name="connsiteY8" fmla="*/ 173037 h 336550"/>
                <a:gd name="connsiteX9" fmla="*/ 228601 w 296863"/>
                <a:gd name="connsiteY9" fmla="*/ 190373 h 336550"/>
                <a:gd name="connsiteX10" fmla="*/ 211516 w 296863"/>
                <a:gd name="connsiteY10" fmla="*/ 206375 h 336550"/>
                <a:gd name="connsiteX11" fmla="*/ 85348 w 296863"/>
                <a:gd name="connsiteY11" fmla="*/ 206375 h 336550"/>
                <a:gd name="connsiteX12" fmla="*/ 68263 w 296863"/>
                <a:gd name="connsiteY12" fmla="*/ 190373 h 336550"/>
                <a:gd name="connsiteX13" fmla="*/ 85348 w 296863"/>
                <a:gd name="connsiteY13" fmla="*/ 173037 h 336550"/>
                <a:gd name="connsiteX14" fmla="*/ 164614 w 296863"/>
                <a:gd name="connsiteY14" fmla="*/ 115887 h 336550"/>
                <a:gd name="connsiteX15" fmla="*/ 211625 w 296863"/>
                <a:gd name="connsiteY15" fmla="*/ 115887 h 336550"/>
                <a:gd name="connsiteX16" fmla="*/ 228601 w 296863"/>
                <a:gd name="connsiteY16" fmla="*/ 133349 h 336550"/>
                <a:gd name="connsiteX17" fmla="*/ 211625 w 296863"/>
                <a:gd name="connsiteY17" fmla="*/ 150812 h 336550"/>
                <a:gd name="connsiteX18" fmla="*/ 164614 w 296863"/>
                <a:gd name="connsiteY18" fmla="*/ 150812 h 336550"/>
                <a:gd name="connsiteX19" fmla="*/ 147638 w 296863"/>
                <a:gd name="connsiteY19" fmla="*/ 133349 h 336550"/>
                <a:gd name="connsiteX20" fmla="*/ 164614 w 296863"/>
                <a:gd name="connsiteY20" fmla="*/ 115887 h 336550"/>
                <a:gd name="connsiteX21" fmla="*/ 164614 w 296863"/>
                <a:gd name="connsiteY21" fmla="*/ 61912 h 336550"/>
                <a:gd name="connsiteX22" fmla="*/ 211625 w 296863"/>
                <a:gd name="connsiteY22" fmla="*/ 61912 h 336550"/>
                <a:gd name="connsiteX23" fmla="*/ 228601 w 296863"/>
                <a:gd name="connsiteY23" fmla="*/ 77152 h 336550"/>
                <a:gd name="connsiteX24" fmla="*/ 211625 w 296863"/>
                <a:gd name="connsiteY24" fmla="*/ 93662 h 336550"/>
                <a:gd name="connsiteX25" fmla="*/ 164614 w 296863"/>
                <a:gd name="connsiteY25" fmla="*/ 93662 h 336550"/>
                <a:gd name="connsiteX26" fmla="*/ 147638 w 296863"/>
                <a:gd name="connsiteY26" fmla="*/ 77152 h 336550"/>
                <a:gd name="connsiteX27" fmla="*/ 164614 w 296863"/>
                <a:gd name="connsiteY27" fmla="*/ 61912 h 336550"/>
                <a:gd name="connsiteX28" fmla="*/ 127397 w 296863"/>
                <a:gd name="connsiteY28" fmla="*/ 22225 h 336550"/>
                <a:gd name="connsiteX29" fmla="*/ 127397 w 296863"/>
                <a:gd name="connsiteY29" fmla="*/ 110381 h 336550"/>
                <a:gd name="connsiteX30" fmla="*/ 111621 w 296863"/>
                <a:gd name="connsiteY30" fmla="*/ 124854 h 336550"/>
                <a:gd name="connsiteX31" fmla="*/ 22225 w 296863"/>
                <a:gd name="connsiteY31" fmla="*/ 124854 h 336550"/>
                <a:gd name="connsiteX32" fmla="*/ 22225 w 296863"/>
                <a:gd name="connsiteY32" fmla="*/ 305115 h 336550"/>
                <a:gd name="connsiteX33" fmla="*/ 31427 w 296863"/>
                <a:gd name="connsiteY33" fmla="*/ 314325 h 336550"/>
                <a:gd name="connsiteX34" fmla="*/ 265436 w 296863"/>
                <a:gd name="connsiteY34" fmla="*/ 314325 h 336550"/>
                <a:gd name="connsiteX35" fmla="*/ 274638 w 296863"/>
                <a:gd name="connsiteY35" fmla="*/ 305115 h 336550"/>
                <a:gd name="connsiteX36" fmla="*/ 274638 w 296863"/>
                <a:gd name="connsiteY36" fmla="*/ 31435 h 336550"/>
                <a:gd name="connsiteX37" fmla="*/ 265436 w 296863"/>
                <a:gd name="connsiteY37" fmla="*/ 22225 h 336550"/>
                <a:gd name="connsiteX38" fmla="*/ 127397 w 296863"/>
                <a:gd name="connsiteY38" fmla="*/ 22225 h 336550"/>
                <a:gd name="connsiteX39" fmla="*/ 118220 w 296863"/>
                <a:gd name="connsiteY39" fmla="*/ 0 h 336550"/>
                <a:gd name="connsiteX40" fmla="*/ 265338 w 296863"/>
                <a:gd name="connsiteY40" fmla="*/ 0 h 336550"/>
                <a:gd name="connsiteX41" fmla="*/ 296863 w 296863"/>
                <a:gd name="connsiteY41" fmla="*/ 31551 h 336550"/>
                <a:gd name="connsiteX42" fmla="*/ 296863 w 296863"/>
                <a:gd name="connsiteY42" fmla="*/ 304999 h 336550"/>
                <a:gd name="connsiteX43" fmla="*/ 265338 w 296863"/>
                <a:gd name="connsiteY43" fmla="*/ 336550 h 336550"/>
                <a:gd name="connsiteX44" fmla="*/ 31525 w 296863"/>
                <a:gd name="connsiteY44" fmla="*/ 336550 h 336550"/>
                <a:gd name="connsiteX45" fmla="*/ 0 w 296863"/>
                <a:gd name="connsiteY45" fmla="*/ 304999 h 336550"/>
                <a:gd name="connsiteX46" fmla="*/ 0 w 296863"/>
                <a:gd name="connsiteY46" fmla="*/ 119633 h 336550"/>
                <a:gd name="connsiteX47" fmla="*/ 9195 w 296863"/>
                <a:gd name="connsiteY47" fmla="*/ 97284 h 336550"/>
                <a:gd name="connsiteX48" fmla="*/ 95889 w 296863"/>
                <a:gd name="connsiteY48" fmla="*/ 9202 h 336550"/>
                <a:gd name="connsiteX49" fmla="*/ 118220 w 296863"/>
                <a:gd name="connsiteY49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96863" h="336550">
                  <a:moveTo>
                    <a:pt x="85348" y="236537"/>
                  </a:moveTo>
                  <a:cubicBezTo>
                    <a:pt x="85348" y="236537"/>
                    <a:pt x="85348" y="236537"/>
                    <a:pt x="211516" y="236537"/>
                  </a:cubicBezTo>
                  <a:cubicBezTo>
                    <a:pt x="220716" y="236537"/>
                    <a:pt x="228601" y="244231"/>
                    <a:pt x="228601" y="253206"/>
                  </a:cubicBezTo>
                  <a:cubicBezTo>
                    <a:pt x="228601" y="262182"/>
                    <a:pt x="220716" y="269875"/>
                    <a:pt x="211516" y="269875"/>
                  </a:cubicBezTo>
                  <a:cubicBezTo>
                    <a:pt x="211516" y="269875"/>
                    <a:pt x="211516" y="269875"/>
                    <a:pt x="85348" y="269875"/>
                  </a:cubicBezTo>
                  <a:cubicBezTo>
                    <a:pt x="76149" y="269875"/>
                    <a:pt x="68263" y="262182"/>
                    <a:pt x="68263" y="253206"/>
                  </a:cubicBezTo>
                  <a:cubicBezTo>
                    <a:pt x="68263" y="244231"/>
                    <a:pt x="76149" y="236537"/>
                    <a:pt x="85348" y="236537"/>
                  </a:cubicBezTo>
                  <a:close/>
                  <a:moveTo>
                    <a:pt x="85348" y="173037"/>
                  </a:moveTo>
                  <a:cubicBezTo>
                    <a:pt x="85348" y="173037"/>
                    <a:pt x="85348" y="173037"/>
                    <a:pt x="211516" y="173037"/>
                  </a:cubicBezTo>
                  <a:cubicBezTo>
                    <a:pt x="220716" y="173037"/>
                    <a:pt x="228601" y="181038"/>
                    <a:pt x="228601" y="190373"/>
                  </a:cubicBezTo>
                  <a:cubicBezTo>
                    <a:pt x="228601" y="199707"/>
                    <a:pt x="220716" y="206375"/>
                    <a:pt x="211516" y="206375"/>
                  </a:cubicBezTo>
                  <a:cubicBezTo>
                    <a:pt x="211516" y="206375"/>
                    <a:pt x="211516" y="206375"/>
                    <a:pt x="85348" y="206375"/>
                  </a:cubicBezTo>
                  <a:cubicBezTo>
                    <a:pt x="76149" y="206375"/>
                    <a:pt x="68263" y="199707"/>
                    <a:pt x="68263" y="190373"/>
                  </a:cubicBezTo>
                  <a:cubicBezTo>
                    <a:pt x="68263" y="181038"/>
                    <a:pt x="76149" y="173037"/>
                    <a:pt x="85348" y="173037"/>
                  </a:cubicBezTo>
                  <a:close/>
                  <a:moveTo>
                    <a:pt x="164614" y="115887"/>
                  </a:moveTo>
                  <a:cubicBezTo>
                    <a:pt x="164614" y="115887"/>
                    <a:pt x="164614" y="115887"/>
                    <a:pt x="211625" y="115887"/>
                  </a:cubicBezTo>
                  <a:cubicBezTo>
                    <a:pt x="220766" y="115887"/>
                    <a:pt x="228601" y="123946"/>
                    <a:pt x="228601" y="133349"/>
                  </a:cubicBezTo>
                  <a:cubicBezTo>
                    <a:pt x="228601" y="142752"/>
                    <a:pt x="220766" y="150812"/>
                    <a:pt x="211625" y="150812"/>
                  </a:cubicBezTo>
                  <a:cubicBezTo>
                    <a:pt x="211625" y="150812"/>
                    <a:pt x="211625" y="150812"/>
                    <a:pt x="164614" y="150812"/>
                  </a:cubicBezTo>
                  <a:cubicBezTo>
                    <a:pt x="155473" y="150812"/>
                    <a:pt x="147638" y="142752"/>
                    <a:pt x="147638" y="133349"/>
                  </a:cubicBezTo>
                  <a:cubicBezTo>
                    <a:pt x="147638" y="123946"/>
                    <a:pt x="155473" y="115887"/>
                    <a:pt x="164614" y="115887"/>
                  </a:cubicBezTo>
                  <a:close/>
                  <a:moveTo>
                    <a:pt x="164614" y="61912"/>
                  </a:moveTo>
                  <a:cubicBezTo>
                    <a:pt x="164614" y="61912"/>
                    <a:pt x="164614" y="61912"/>
                    <a:pt x="211625" y="61912"/>
                  </a:cubicBezTo>
                  <a:cubicBezTo>
                    <a:pt x="220766" y="61912"/>
                    <a:pt x="228601" y="68262"/>
                    <a:pt x="228601" y="77152"/>
                  </a:cubicBezTo>
                  <a:cubicBezTo>
                    <a:pt x="228601" y="86042"/>
                    <a:pt x="220766" y="93662"/>
                    <a:pt x="211625" y="93662"/>
                  </a:cubicBezTo>
                  <a:cubicBezTo>
                    <a:pt x="211625" y="93662"/>
                    <a:pt x="211625" y="93662"/>
                    <a:pt x="164614" y="93662"/>
                  </a:cubicBezTo>
                  <a:cubicBezTo>
                    <a:pt x="155473" y="93662"/>
                    <a:pt x="147638" y="86042"/>
                    <a:pt x="147638" y="77152"/>
                  </a:cubicBezTo>
                  <a:cubicBezTo>
                    <a:pt x="147638" y="68262"/>
                    <a:pt x="155473" y="61912"/>
                    <a:pt x="164614" y="61912"/>
                  </a:cubicBezTo>
                  <a:close/>
                  <a:moveTo>
                    <a:pt x="127397" y="22225"/>
                  </a:moveTo>
                  <a:cubicBezTo>
                    <a:pt x="127397" y="22225"/>
                    <a:pt x="127397" y="22225"/>
                    <a:pt x="127397" y="110381"/>
                  </a:cubicBezTo>
                  <a:cubicBezTo>
                    <a:pt x="127397" y="118276"/>
                    <a:pt x="119509" y="124854"/>
                    <a:pt x="111621" y="124854"/>
                  </a:cubicBezTo>
                  <a:cubicBezTo>
                    <a:pt x="111621" y="124854"/>
                    <a:pt x="111621" y="124854"/>
                    <a:pt x="22225" y="124854"/>
                  </a:cubicBezTo>
                  <a:cubicBezTo>
                    <a:pt x="22225" y="124854"/>
                    <a:pt x="22225" y="124854"/>
                    <a:pt x="22225" y="305115"/>
                  </a:cubicBezTo>
                  <a:cubicBezTo>
                    <a:pt x="22225" y="310378"/>
                    <a:pt x="26169" y="314325"/>
                    <a:pt x="31427" y="314325"/>
                  </a:cubicBezTo>
                  <a:cubicBezTo>
                    <a:pt x="31427" y="314325"/>
                    <a:pt x="31427" y="314325"/>
                    <a:pt x="265436" y="314325"/>
                  </a:cubicBezTo>
                  <a:cubicBezTo>
                    <a:pt x="270694" y="314325"/>
                    <a:pt x="274638" y="310378"/>
                    <a:pt x="274638" y="305115"/>
                  </a:cubicBezTo>
                  <a:lnTo>
                    <a:pt x="274638" y="31435"/>
                  </a:lnTo>
                  <a:cubicBezTo>
                    <a:pt x="274638" y="26172"/>
                    <a:pt x="270694" y="22225"/>
                    <a:pt x="265436" y="22225"/>
                  </a:cubicBezTo>
                  <a:cubicBezTo>
                    <a:pt x="265436" y="22225"/>
                    <a:pt x="265436" y="22225"/>
                    <a:pt x="127397" y="22225"/>
                  </a:cubicBezTo>
                  <a:close/>
                  <a:moveTo>
                    <a:pt x="118220" y="0"/>
                  </a:moveTo>
                  <a:cubicBezTo>
                    <a:pt x="118220" y="0"/>
                    <a:pt x="118220" y="0"/>
                    <a:pt x="265338" y="0"/>
                  </a:cubicBezTo>
                  <a:cubicBezTo>
                    <a:pt x="282414" y="0"/>
                    <a:pt x="296863" y="14461"/>
                    <a:pt x="296863" y="31551"/>
                  </a:cubicBezTo>
                  <a:cubicBezTo>
                    <a:pt x="296863" y="31551"/>
                    <a:pt x="296863" y="31551"/>
                    <a:pt x="296863" y="304999"/>
                  </a:cubicBezTo>
                  <a:cubicBezTo>
                    <a:pt x="296863" y="322089"/>
                    <a:pt x="282414" y="336550"/>
                    <a:pt x="265338" y="336550"/>
                  </a:cubicBezTo>
                  <a:cubicBezTo>
                    <a:pt x="265338" y="336550"/>
                    <a:pt x="265338" y="336550"/>
                    <a:pt x="31525" y="336550"/>
                  </a:cubicBezTo>
                  <a:cubicBezTo>
                    <a:pt x="14449" y="336550"/>
                    <a:pt x="0" y="322089"/>
                    <a:pt x="0" y="304999"/>
                  </a:cubicBezTo>
                  <a:cubicBezTo>
                    <a:pt x="0" y="304999"/>
                    <a:pt x="0" y="304999"/>
                    <a:pt x="0" y="119633"/>
                  </a:cubicBezTo>
                  <a:cubicBezTo>
                    <a:pt x="0" y="110430"/>
                    <a:pt x="3941" y="102542"/>
                    <a:pt x="9195" y="97284"/>
                  </a:cubicBezTo>
                  <a:cubicBezTo>
                    <a:pt x="9195" y="97284"/>
                    <a:pt x="9195" y="97284"/>
                    <a:pt x="95889" y="9202"/>
                  </a:cubicBezTo>
                  <a:cubicBezTo>
                    <a:pt x="102457" y="3944"/>
                    <a:pt x="110339" y="0"/>
                    <a:pt x="1182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7263962" y="2132301"/>
            <a:ext cx="1340045" cy="1155212"/>
            <a:chOff x="8365931" y="2003348"/>
            <a:chExt cx="1340045" cy="1155212"/>
          </a:xfrm>
        </p:grpSpPr>
        <p:sp>
          <p:nvSpPr>
            <p:cNvPr id="9" name="六边形 8"/>
            <p:cNvSpPr/>
            <p:nvPr/>
          </p:nvSpPr>
          <p:spPr>
            <a:xfrm>
              <a:off x="8365931" y="2003348"/>
              <a:ext cx="1340045" cy="1155212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41" name="六边形 36"/>
            <p:cNvSpPr/>
            <p:nvPr/>
          </p:nvSpPr>
          <p:spPr>
            <a:xfrm>
              <a:off x="8717668" y="2244818"/>
              <a:ext cx="636574" cy="699242"/>
            </a:xfrm>
            <a:custGeom>
              <a:avLst/>
              <a:gdLst>
                <a:gd name="connsiteX0" fmla="*/ 265967 w 306388"/>
                <a:gd name="connsiteY0" fmla="*/ 243697 h 336550"/>
                <a:gd name="connsiteX1" fmla="*/ 232996 w 306388"/>
                <a:gd name="connsiteY1" fmla="*/ 278234 h 336550"/>
                <a:gd name="connsiteX2" fmla="*/ 219808 w 306388"/>
                <a:gd name="connsiteY2" fmla="*/ 264950 h 336550"/>
                <a:gd name="connsiteX3" fmla="*/ 203982 w 306388"/>
                <a:gd name="connsiteY3" fmla="*/ 264950 h 336550"/>
                <a:gd name="connsiteX4" fmla="*/ 203982 w 306388"/>
                <a:gd name="connsiteY4" fmla="*/ 280890 h 336550"/>
                <a:gd name="connsiteX5" fmla="*/ 225083 w 306388"/>
                <a:gd name="connsiteY5" fmla="*/ 300815 h 336550"/>
                <a:gd name="connsiteX6" fmla="*/ 232996 w 306388"/>
                <a:gd name="connsiteY6" fmla="*/ 304800 h 336550"/>
                <a:gd name="connsiteX7" fmla="*/ 239591 w 306388"/>
                <a:gd name="connsiteY7" fmla="*/ 300815 h 336550"/>
                <a:gd name="connsiteX8" fmla="*/ 281794 w 306388"/>
                <a:gd name="connsiteY8" fmla="*/ 259637 h 336550"/>
                <a:gd name="connsiteX9" fmla="*/ 281794 w 306388"/>
                <a:gd name="connsiteY9" fmla="*/ 243697 h 336550"/>
                <a:gd name="connsiteX10" fmla="*/ 265967 w 306388"/>
                <a:gd name="connsiteY10" fmla="*/ 243697 h 336550"/>
                <a:gd name="connsiteX11" fmla="*/ 242094 w 306388"/>
                <a:gd name="connsiteY11" fmla="*/ 209550 h 336550"/>
                <a:gd name="connsiteX12" fmla="*/ 306388 w 306388"/>
                <a:gd name="connsiteY12" fmla="*/ 273050 h 336550"/>
                <a:gd name="connsiteX13" fmla="*/ 242094 w 306388"/>
                <a:gd name="connsiteY13" fmla="*/ 336550 h 336550"/>
                <a:gd name="connsiteX14" fmla="*/ 177800 w 306388"/>
                <a:gd name="connsiteY14" fmla="*/ 273050 h 336550"/>
                <a:gd name="connsiteX15" fmla="*/ 242094 w 306388"/>
                <a:gd name="connsiteY15" fmla="*/ 209550 h 336550"/>
                <a:gd name="connsiteX16" fmla="*/ 65986 w 306388"/>
                <a:gd name="connsiteY16" fmla="*/ 133087 h 336550"/>
                <a:gd name="connsiteX17" fmla="*/ 69946 w 306388"/>
                <a:gd name="connsiteY17" fmla="*/ 135738 h 336550"/>
                <a:gd name="connsiteX18" fmla="*/ 104259 w 306388"/>
                <a:gd name="connsiteY18" fmla="*/ 228503 h 336550"/>
                <a:gd name="connsiteX19" fmla="*/ 116136 w 306388"/>
                <a:gd name="connsiteY19" fmla="*/ 228503 h 336550"/>
                <a:gd name="connsiteX20" fmla="*/ 149130 w 306388"/>
                <a:gd name="connsiteY20" fmla="*/ 135738 h 336550"/>
                <a:gd name="connsiteX21" fmla="*/ 155728 w 306388"/>
                <a:gd name="connsiteY21" fmla="*/ 133087 h 336550"/>
                <a:gd name="connsiteX22" fmla="*/ 184762 w 306388"/>
                <a:gd name="connsiteY22" fmla="*/ 138388 h 336550"/>
                <a:gd name="connsiteX23" fmla="*/ 219075 w 306388"/>
                <a:gd name="connsiteY23" fmla="*/ 184771 h 336550"/>
                <a:gd name="connsiteX24" fmla="*/ 219075 w 306388"/>
                <a:gd name="connsiteY24" fmla="*/ 195373 h 336550"/>
                <a:gd name="connsiteX25" fmla="*/ 161007 w 306388"/>
                <a:gd name="connsiteY25" fmla="*/ 273561 h 336550"/>
                <a:gd name="connsiteX26" fmla="*/ 162327 w 306388"/>
                <a:gd name="connsiteY26" fmla="*/ 284162 h 336550"/>
                <a:gd name="connsiteX27" fmla="*/ 21116 w 306388"/>
                <a:gd name="connsiteY27" fmla="*/ 284162 h 336550"/>
                <a:gd name="connsiteX28" fmla="*/ 0 w 306388"/>
                <a:gd name="connsiteY28" fmla="*/ 262959 h 336550"/>
                <a:gd name="connsiteX29" fmla="*/ 0 w 306388"/>
                <a:gd name="connsiteY29" fmla="*/ 186096 h 336550"/>
                <a:gd name="connsiteX30" fmla="*/ 34313 w 306388"/>
                <a:gd name="connsiteY30" fmla="*/ 138388 h 336550"/>
                <a:gd name="connsiteX31" fmla="*/ 65986 w 306388"/>
                <a:gd name="connsiteY31" fmla="*/ 133087 h 336550"/>
                <a:gd name="connsiteX32" fmla="*/ 103043 w 306388"/>
                <a:gd name="connsiteY32" fmla="*/ 125412 h 336550"/>
                <a:gd name="connsiteX33" fmla="*/ 117331 w 306388"/>
                <a:gd name="connsiteY33" fmla="*/ 125412 h 336550"/>
                <a:gd name="connsiteX34" fmla="*/ 122526 w 306388"/>
                <a:gd name="connsiteY34" fmla="*/ 128077 h 336550"/>
                <a:gd name="connsiteX35" fmla="*/ 122526 w 306388"/>
                <a:gd name="connsiteY35" fmla="*/ 136071 h 336550"/>
                <a:gd name="connsiteX36" fmla="*/ 116032 w 306388"/>
                <a:gd name="connsiteY36" fmla="*/ 148063 h 336550"/>
                <a:gd name="connsiteX37" fmla="*/ 118630 w 306388"/>
                <a:gd name="connsiteY37" fmla="*/ 178707 h 336550"/>
                <a:gd name="connsiteX38" fmla="*/ 112135 w 306388"/>
                <a:gd name="connsiteY38" fmla="*/ 197360 h 336550"/>
                <a:gd name="connsiteX39" fmla="*/ 108239 w 306388"/>
                <a:gd name="connsiteY39" fmla="*/ 197360 h 336550"/>
                <a:gd name="connsiteX40" fmla="*/ 100446 w 306388"/>
                <a:gd name="connsiteY40" fmla="*/ 178707 h 336550"/>
                <a:gd name="connsiteX41" fmla="*/ 104342 w 306388"/>
                <a:gd name="connsiteY41" fmla="*/ 148063 h 336550"/>
                <a:gd name="connsiteX42" fmla="*/ 96549 w 306388"/>
                <a:gd name="connsiteY42" fmla="*/ 136071 h 336550"/>
                <a:gd name="connsiteX43" fmla="*/ 97848 w 306388"/>
                <a:gd name="connsiteY43" fmla="*/ 128077 h 336550"/>
                <a:gd name="connsiteX44" fmla="*/ 103043 w 306388"/>
                <a:gd name="connsiteY44" fmla="*/ 125412 h 336550"/>
                <a:gd name="connsiteX45" fmla="*/ 110332 w 306388"/>
                <a:gd name="connsiteY45" fmla="*/ 0 h 336550"/>
                <a:gd name="connsiteX46" fmla="*/ 166689 w 306388"/>
                <a:gd name="connsiteY46" fmla="*/ 55563 h 336550"/>
                <a:gd name="connsiteX47" fmla="*/ 110332 w 306388"/>
                <a:gd name="connsiteY47" fmla="*/ 111126 h 336550"/>
                <a:gd name="connsiteX48" fmla="*/ 53975 w 306388"/>
                <a:gd name="connsiteY48" fmla="*/ 55563 h 336550"/>
                <a:gd name="connsiteX49" fmla="*/ 110332 w 306388"/>
                <a:gd name="connsiteY49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06388" h="336550">
                  <a:moveTo>
                    <a:pt x="265967" y="243697"/>
                  </a:moveTo>
                  <a:cubicBezTo>
                    <a:pt x="265967" y="243697"/>
                    <a:pt x="265967" y="243697"/>
                    <a:pt x="232996" y="278234"/>
                  </a:cubicBezTo>
                  <a:cubicBezTo>
                    <a:pt x="232996" y="278234"/>
                    <a:pt x="232996" y="278234"/>
                    <a:pt x="219808" y="264950"/>
                  </a:cubicBezTo>
                  <a:cubicBezTo>
                    <a:pt x="214532" y="260965"/>
                    <a:pt x="207938" y="260965"/>
                    <a:pt x="203982" y="264950"/>
                  </a:cubicBezTo>
                  <a:cubicBezTo>
                    <a:pt x="200025" y="268935"/>
                    <a:pt x="200025" y="275577"/>
                    <a:pt x="203982" y="280890"/>
                  </a:cubicBezTo>
                  <a:cubicBezTo>
                    <a:pt x="203982" y="280890"/>
                    <a:pt x="203982" y="280890"/>
                    <a:pt x="225083" y="300815"/>
                  </a:cubicBezTo>
                  <a:cubicBezTo>
                    <a:pt x="227721" y="303472"/>
                    <a:pt x="230359" y="304800"/>
                    <a:pt x="232996" y="304800"/>
                  </a:cubicBezTo>
                  <a:cubicBezTo>
                    <a:pt x="235634" y="304800"/>
                    <a:pt x="238272" y="303472"/>
                    <a:pt x="239591" y="300815"/>
                  </a:cubicBezTo>
                  <a:cubicBezTo>
                    <a:pt x="239591" y="300815"/>
                    <a:pt x="239591" y="300815"/>
                    <a:pt x="281794" y="259637"/>
                  </a:cubicBezTo>
                  <a:cubicBezTo>
                    <a:pt x="285750" y="255652"/>
                    <a:pt x="285750" y="249011"/>
                    <a:pt x="281794" y="243697"/>
                  </a:cubicBezTo>
                  <a:cubicBezTo>
                    <a:pt x="277837" y="239712"/>
                    <a:pt x="271243" y="239712"/>
                    <a:pt x="265967" y="243697"/>
                  </a:cubicBezTo>
                  <a:close/>
                  <a:moveTo>
                    <a:pt x="242094" y="209550"/>
                  </a:moveTo>
                  <a:cubicBezTo>
                    <a:pt x="277603" y="209550"/>
                    <a:pt x="306388" y="237980"/>
                    <a:pt x="306388" y="273050"/>
                  </a:cubicBezTo>
                  <a:cubicBezTo>
                    <a:pt x="306388" y="308120"/>
                    <a:pt x="277603" y="336550"/>
                    <a:pt x="242094" y="336550"/>
                  </a:cubicBezTo>
                  <a:cubicBezTo>
                    <a:pt x="206585" y="336550"/>
                    <a:pt x="177800" y="308120"/>
                    <a:pt x="177800" y="273050"/>
                  </a:cubicBezTo>
                  <a:cubicBezTo>
                    <a:pt x="177800" y="237980"/>
                    <a:pt x="206585" y="209550"/>
                    <a:pt x="242094" y="209550"/>
                  </a:cubicBezTo>
                  <a:close/>
                  <a:moveTo>
                    <a:pt x="65986" y="133087"/>
                  </a:moveTo>
                  <a:cubicBezTo>
                    <a:pt x="67306" y="133087"/>
                    <a:pt x="69946" y="134413"/>
                    <a:pt x="69946" y="135738"/>
                  </a:cubicBezTo>
                  <a:cubicBezTo>
                    <a:pt x="69946" y="135738"/>
                    <a:pt x="69946" y="135738"/>
                    <a:pt x="104259" y="228503"/>
                  </a:cubicBezTo>
                  <a:cubicBezTo>
                    <a:pt x="105578" y="233804"/>
                    <a:pt x="113497" y="233804"/>
                    <a:pt x="116136" y="228503"/>
                  </a:cubicBezTo>
                  <a:cubicBezTo>
                    <a:pt x="116136" y="228503"/>
                    <a:pt x="116136" y="228503"/>
                    <a:pt x="149130" y="135738"/>
                  </a:cubicBezTo>
                  <a:cubicBezTo>
                    <a:pt x="150449" y="133087"/>
                    <a:pt x="153089" y="131762"/>
                    <a:pt x="155728" y="133087"/>
                  </a:cubicBezTo>
                  <a:cubicBezTo>
                    <a:pt x="155728" y="133087"/>
                    <a:pt x="155728" y="133087"/>
                    <a:pt x="184762" y="138388"/>
                  </a:cubicBezTo>
                  <a:cubicBezTo>
                    <a:pt x="205878" y="145014"/>
                    <a:pt x="219075" y="163567"/>
                    <a:pt x="219075" y="184771"/>
                  </a:cubicBezTo>
                  <a:cubicBezTo>
                    <a:pt x="219075" y="184771"/>
                    <a:pt x="219075" y="184771"/>
                    <a:pt x="219075" y="195373"/>
                  </a:cubicBezTo>
                  <a:cubicBezTo>
                    <a:pt x="186082" y="204649"/>
                    <a:pt x="161007" y="236454"/>
                    <a:pt x="161007" y="273561"/>
                  </a:cubicBezTo>
                  <a:cubicBezTo>
                    <a:pt x="161007" y="277536"/>
                    <a:pt x="161007" y="280187"/>
                    <a:pt x="162327" y="284162"/>
                  </a:cubicBezTo>
                  <a:cubicBezTo>
                    <a:pt x="162327" y="284162"/>
                    <a:pt x="162327" y="284162"/>
                    <a:pt x="21116" y="284162"/>
                  </a:cubicBezTo>
                  <a:cubicBezTo>
                    <a:pt x="9238" y="284162"/>
                    <a:pt x="0" y="274886"/>
                    <a:pt x="0" y="262959"/>
                  </a:cubicBezTo>
                  <a:cubicBezTo>
                    <a:pt x="0" y="262959"/>
                    <a:pt x="0" y="262959"/>
                    <a:pt x="0" y="186096"/>
                  </a:cubicBezTo>
                  <a:cubicBezTo>
                    <a:pt x="0" y="163567"/>
                    <a:pt x="14517" y="145014"/>
                    <a:pt x="34313" y="138388"/>
                  </a:cubicBezTo>
                  <a:cubicBezTo>
                    <a:pt x="34313" y="138388"/>
                    <a:pt x="65986" y="133087"/>
                    <a:pt x="65986" y="133087"/>
                  </a:cubicBezTo>
                  <a:close/>
                  <a:moveTo>
                    <a:pt x="103043" y="125412"/>
                  </a:moveTo>
                  <a:cubicBezTo>
                    <a:pt x="103043" y="125412"/>
                    <a:pt x="103043" y="125412"/>
                    <a:pt x="117331" y="125412"/>
                  </a:cubicBezTo>
                  <a:cubicBezTo>
                    <a:pt x="118630" y="125412"/>
                    <a:pt x="121227" y="126745"/>
                    <a:pt x="122526" y="128077"/>
                  </a:cubicBezTo>
                  <a:cubicBezTo>
                    <a:pt x="123825" y="129409"/>
                    <a:pt x="123825" y="133406"/>
                    <a:pt x="122526" y="136071"/>
                  </a:cubicBezTo>
                  <a:cubicBezTo>
                    <a:pt x="122526" y="136071"/>
                    <a:pt x="122526" y="136071"/>
                    <a:pt x="116032" y="148063"/>
                  </a:cubicBezTo>
                  <a:cubicBezTo>
                    <a:pt x="116032" y="148063"/>
                    <a:pt x="116032" y="148063"/>
                    <a:pt x="118630" y="178707"/>
                  </a:cubicBezTo>
                  <a:cubicBezTo>
                    <a:pt x="118630" y="178707"/>
                    <a:pt x="118630" y="178707"/>
                    <a:pt x="112135" y="197360"/>
                  </a:cubicBezTo>
                  <a:cubicBezTo>
                    <a:pt x="110836" y="200025"/>
                    <a:pt x="108239" y="200025"/>
                    <a:pt x="108239" y="197360"/>
                  </a:cubicBezTo>
                  <a:cubicBezTo>
                    <a:pt x="108239" y="197360"/>
                    <a:pt x="108239" y="197360"/>
                    <a:pt x="100446" y="178707"/>
                  </a:cubicBezTo>
                  <a:cubicBezTo>
                    <a:pt x="100446" y="178707"/>
                    <a:pt x="100446" y="178707"/>
                    <a:pt x="104342" y="148063"/>
                  </a:cubicBezTo>
                  <a:cubicBezTo>
                    <a:pt x="104342" y="148063"/>
                    <a:pt x="104342" y="148063"/>
                    <a:pt x="96549" y="136071"/>
                  </a:cubicBezTo>
                  <a:cubicBezTo>
                    <a:pt x="95250" y="133406"/>
                    <a:pt x="95250" y="129409"/>
                    <a:pt x="97848" y="128077"/>
                  </a:cubicBezTo>
                  <a:cubicBezTo>
                    <a:pt x="99147" y="126745"/>
                    <a:pt x="100446" y="125412"/>
                    <a:pt x="103043" y="125412"/>
                  </a:cubicBezTo>
                  <a:close/>
                  <a:moveTo>
                    <a:pt x="110332" y="0"/>
                  </a:moveTo>
                  <a:cubicBezTo>
                    <a:pt x="141457" y="0"/>
                    <a:pt x="166689" y="24876"/>
                    <a:pt x="166689" y="55563"/>
                  </a:cubicBezTo>
                  <a:cubicBezTo>
                    <a:pt x="166689" y="86250"/>
                    <a:pt x="141457" y="111126"/>
                    <a:pt x="110332" y="111126"/>
                  </a:cubicBezTo>
                  <a:cubicBezTo>
                    <a:pt x="79207" y="111126"/>
                    <a:pt x="53975" y="86250"/>
                    <a:pt x="53975" y="55563"/>
                  </a:cubicBezTo>
                  <a:cubicBezTo>
                    <a:pt x="53975" y="24876"/>
                    <a:pt x="79207" y="0"/>
                    <a:pt x="11033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5193646" y="33348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3200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进度计划</a:t>
            </a:r>
          </a:p>
        </p:txBody>
      </p:sp>
      <p:sp>
        <p:nvSpPr>
          <p:cNvPr id="49" name="六边形 48">
            <a:extLst>
              <a:ext uri="{FF2B5EF4-FFF2-40B4-BE49-F238E27FC236}">
                <a16:creationId xmlns:a16="http://schemas.microsoft.com/office/drawing/2014/main" id="{D8EEA014-FC9C-4D21-9C49-C46DF7EE948E}"/>
              </a:ext>
            </a:extLst>
          </p:cNvPr>
          <p:cNvSpPr/>
          <p:nvPr/>
        </p:nvSpPr>
        <p:spPr>
          <a:xfrm>
            <a:off x="9352089" y="3096635"/>
            <a:ext cx="1340045" cy="1155212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51" name="Freeform: Shape 49">
            <a:extLst>
              <a:ext uri="{FF2B5EF4-FFF2-40B4-BE49-F238E27FC236}">
                <a16:creationId xmlns:a16="http://schemas.microsoft.com/office/drawing/2014/main" id="{CF1C8ECE-B872-434B-805C-64EE7EB9200A}"/>
              </a:ext>
            </a:extLst>
          </p:cNvPr>
          <p:cNvSpPr>
            <a:spLocks/>
          </p:cNvSpPr>
          <p:nvPr/>
        </p:nvSpPr>
        <p:spPr bwMode="auto">
          <a:xfrm>
            <a:off x="9663485" y="3340202"/>
            <a:ext cx="670121" cy="670120"/>
          </a:xfrm>
          <a:custGeom>
            <a:avLst/>
            <a:gdLst>
              <a:gd name="T0" fmla="*/ 223 w 228"/>
              <a:gd name="T1" fmla="*/ 95 h 228"/>
              <a:gd name="T2" fmla="*/ 196 w 228"/>
              <a:gd name="T3" fmla="*/ 90 h 228"/>
              <a:gd name="T4" fmla="*/ 189 w 228"/>
              <a:gd name="T5" fmla="*/ 74 h 228"/>
              <a:gd name="T6" fmla="*/ 205 w 228"/>
              <a:gd name="T7" fmla="*/ 50 h 228"/>
              <a:gd name="T8" fmla="*/ 205 w 228"/>
              <a:gd name="T9" fmla="*/ 43 h 228"/>
              <a:gd name="T10" fmla="*/ 185 w 228"/>
              <a:gd name="T11" fmla="*/ 24 h 228"/>
              <a:gd name="T12" fmla="*/ 178 w 228"/>
              <a:gd name="T13" fmla="*/ 23 h 228"/>
              <a:gd name="T14" fmla="*/ 155 w 228"/>
              <a:gd name="T15" fmla="*/ 39 h 228"/>
              <a:gd name="T16" fmla="*/ 138 w 228"/>
              <a:gd name="T17" fmla="*/ 32 h 228"/>
              <a:gd name="T18" fmla="*/ 133 w 228"/>
              <a:gd name="T19" fmla="*/ 5 h 228"/>
              <a:gd name="T20" fmla="*/ 127 w 228"/>
              <a:gd name="T21" fmla="*/ 0 h 228"/>
              <a:gd name="T22" fmla="*/ 100 w 228"/>
              <a:gd name="T23" fmla="*/ 0 h 228"/>
              <a:gd name="T24" fmla="*/ 94 w 228"/>
              <a:gd name="T25" fmla="*/ 5 h 228"/>
              <a:gd name="T26" fmla="*/ 89 w 228"/>
              <a:gd name="T27" fmla="*/ 32 h 228"/>
              <a:gd name="T28" fmla="*/ 73 w 228"/>
              <a:gd name="T29" fmla="*/ 39 h 228"/>
              <a:gd name="T30" fmla="*/ 50 w 228"/>
              <a:gd name="T31" fmla="*/ 23 h 228"/>
              <a:gd name="T32" fmla="*/ 43 w 228"/>
              <a:gd name="T33" fmla="*/ 24 h 228"/>
              <a:gd name="T34" fmla="*/ 23 w 228"/>
              <a:gd name="T35" fmla="*/ 43 h 228"/>
              <a:gd name="T36" fmla="*/ 23 w 228"/>
              <a:gd name="T37" fmla="*/ 51 h 228"/>
              <a:gd name="T38" fmla="*/ 39 w 228"/>
              <a:gd name="T39" fmla="*/ 74 h 228"/>
              <a:gd name="T40" fmla="*/ 32 w 228"/>
              <a:gd name="T41" fmla="*/ 90 h 228"/>
              <a:gd name="T42" fmla="*/ 5 w 228"/>
              <a:gd name="T43" fmla="*/ 95 h 228"/>
              <a:gd name="T44" fmla="*/ 0 w 228"/>
              <a:gd name="T45" fmla="*/ 100 h 228"/>
              <a:gd name="T46" fmla="*/ 0 w 228"/>
              <a:gd name="T47" fmla="*/ 128 h 228"/>
              <a:gd name="T48" fmla="*/ 5 w 228"/>
              <a:gd name="T49" fmla="*/ 134 h 228"/>
              <a:gd name="T50" fmla="*/ 32 w 228"/>
              <a:gd name="T51" fmla="*/ 139 h 228"/>
              <a:gd name="T52" fmla="*/ 39 w 228"/>
              <a:gd name="T53" fmla="*/ 155 h 228"/>
              <a:gd name="T54" fmla="*/ 23 w 228"/>
              <a:gd name="T55" fmla="*/ 178 h 228"/>
              <a:gd name="T56" fmla="*/ 24 w 228"/>
              <a:gd name="T57" fmla="*/ 185 h 228"/>
              <a:gd name="T58" fmla="*/ 43 w 228"/>
              <a:gd name="T59" fmla="*/ 204 h 228"/>
              <a:gd name="T60" fmla="*/ 51 w 228"/>
              <a:gd name="T61" fmla="*/ 205 h 228"/>
              <a:gd name="T62" fmla="*/ 73 w 228"/>
              <a:gd name="T63" fmla="*/ 189 h 228"/>
              <a:gd name="T64" fmla="*/ 89 w 228"/>
              <a:gd name="T65" fmla="*/ 196 h 228"/>
              <a:gd name="T66" fmla="*/ 94 w 228"/>
              <a:gd name="T67" fmla="*/ 223 h 228"/>
              <a:gd name="T68" fmla="*/ 100 w 228"/>
              <a:gd name="T69" fmla="*/ 228 h 228"/>
              <a:gd name="T70" fmla="*/ 127 w 228"/>
              <a:gd name="T71" fmla="*/ 228 h 228"/>
              <a:gd name="T72" fmla="*/ 133 w 228"/>
              <a:gd name="T73" fmla="*/ 223 h 228"/>
              <a:gd name="T74" fmla="*/ 138 w 228"/>
              <a:gd name="T75" fmla="*/ 196 h 228"/>
              <a:gd name="T76" fmla="*/ 154 w 228"/>
              <a:gd name="T77" fmla="*/ 190 h 228"/>
              <a:gd name="T78" fmla="*/ 177 w 228"/>
              <a:gd name="T79" fmla="*/ 205 h 228"/>
              <a:gd name="T80" fmla="*/ 185 w 228"/>
              <a:gd name="T81" fmla="*/ 205 h 228"/>
              <a:gd name="T82" fmla="*/ 204 w 228"/>
              <a:gd name="T83" fmla="*/ 185 h 228"/>
              <a:gd name="T84" fmla="*/ 205 w 228"/>
              <a:gd name="T85" fmla="*/ 178 h 228"/>
              <a:gd name="T86" fmla="*/ 189 w 228"/>
              <a:gd name="T87" fmla="*/ 155 h 228"/>
              <a:gd name="T88" fmla="*/ 196 w 228"/>
              <a:gd name="T89" fmla="*/ 139 h 228"/>
              <a:gd name="T90" fmla="*/ 223 w 228"/>
              <a:gd name="T91" fmla="*/ 134 h 228"/>
              <a:gd name="T92" fmla="*/ 228 w 228"/>
              <a:gd name="T93" fmla="*/ 128 h 228"/>
              <a:gd name="T94" fmla="*/ 228 w 228"/>
              <a:gd name="T95" fmla="*/ 100 h 228"/>
              <a:gd name="T96" fmla="*/ 223 w 228"/>
              <a:gd name="T97" fmla="*/ 95 h 228"/>
              <a:gd name="T98" fmla="*/ 114 w 228"/>
              <a:gd name="T99" fmla="*/ 149 h 228"/>
              <a:gd name="T100" fmla="*/ 79 w 228"/>
              <a:gd name="T101" fmla="*/ 114 h 228"/>
              <a:gd name="T102" fmla="*/ 114 w 228"/>
              <a:gd name="T103" fmla="*/ 79 h 228"/>
              <a:gd name="T104" fmla="*/ 149 w 228"/>
              <a:gd name="T105" fmla="*/ 114 h 228"/>
              <a:gd name="T106" fmla="*/ 114 w 228"/>
              <a:gd name="T107" fmla="*/ 149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28" h="228">
                <a:moveTo>
                  <a:pt x="223" y="95"/>
                </a:moveTo>
                <a:cubicBezTo>
                  <a:pt x="196" y="90"/>
                  <a:pt x="196" y="90"/>
                  <a:pt x="196" y="90"/>
                </a:cubicBezTo>
                <a:cubicBezTo>
                  <a:pt x="194" y="84"/>
                  <a:pt x="192" y="79"/>
                  <a:pt x="189" y="74"/>
                </a:cubicBezTo>
                <a:cubicBezTo>
                  <a:pt x="205" y="50"/>
                  <a:pt x="205" y="50"/>
                  <a:pt x="205" y="50"/>
                </a:cubicBezTo>
                <a:cubicBezTo>
                  <a:pt x="207" y="48"/>
                  <a:pt x="206" y="45"/>
                  <a:pt x="205" y="43"/>
                </a:cubicBezTo>
                <a:cubicBezTo>
                  <a:pt x="185" y="24"/>
                  <a:pt x="185" y="24"/>
                  <a:pt x="185" y="24"/>
                </a:cubicBezTo>
                <a:cubicBezTo>
                  <a:pt x="183" y="22"/>
                  <a:pt x="180" y="21"/>
                  <a:pt x="178" y="23"/>
                </a:cubicBezTo>
                <a:cubicBezTo>
                  <a:pt x="155" y="39"/>
                  <a:pt x="155" y="39"/>
                  <a:pt x="155" y="39"/>
                </a:cubicBezTo>
                <a:cubicBezTo>
                  <a:pt x="149" y="36"/>
                  <a:pt x="144" y="34"/>
                  <a:pt x="138" y="32"/>
                </a:cubicBezTo>
                <a:cubicBezTo>
                  <a:pt x="133" y="5"/>
                  <a:pt x="133" y="5"/>
                  <a:pt x="133" y="5"/>
                </a:cubicBezTo>
                <a:cubicBezTo>
                  <a:pt x="133" y="2"/>
                  <a:pt x="130" y="0"/>
                  <a:pt x="127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97" y="0"/>
                  <a:pt x="95" y="2"/>
                  <a:pt x="94" y="5"/>
                </a:cubicBezTo>
                <a:cubicBezTo>
                  <a:pt x="89" y="32"/>
                  <a:pt x="89" y="32"/>
                  <a:pt x="89" y="32"/>
                </a:cubicBezTo>
                <a:cubicBezTo>
                  <a:pt x="83" y="34"/>
                  <a:pt x="78" y="36"/>
                  <a:pt x="73" y="39"/>
                </a:cubicBezTo>
                <a:cubicBezTo>
                  <a:pt x="50" y="23"/>
                  <a:pt x="50" y="23"/>
                  <a:pt x="50" y="23"/>
                </a:cubicBezTo>
                <a:cubicBezTo>
                  <a:pt x="48" y="22"/>
                  <a:pt x="45" y="22"/>
                  <a:pt x="43" y="24"/>
                </a:cubicBezTo>
                <a:cubicBezTo>
                  <a:pt x="23" y="43"/>
                  <a:pt x="23" y="43"/>
                  <a:pt x="23" y="43"/>
                </a:cubicBezTo>
                <a:cubicBezTo>
                  <a:pt x="22" y="45"/>
                  <a:pt x="21" y="49"/>
                  <a:pt x="23" y="51"/>
                </a:cubicBezTo>
                <a:cubicBezTo>
                  <a:pt x="39" y="74"/>
                  <a:pt x="39" y="74"/>
                  <a:pt x="39" y="74"/>
                </a:cubicBezTo>
                <a:cubicBezTo>
                  <a:pt x="36" y="79"/>
                  <a:pt x="34" y="84"/>
                  <a:pt x="32" y="90"/>
                </a:cubicBezTo>
                <a:cubicBezTo>
                  <a:pt x="5" y="95"/>
                  <a:pt x="5" y="95"/>
                  <a:pt x="5" y="95"/>
                </a:cubicBezTo>
                <a:cubicBezTo>
                  <a:pt x="2" y="95"/>
                  <a:pt x="0" y="98"/>
                  <a:pt x="0" y="100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31"/>
                  <a:pt x="2" y="133"/>
                  <a:pt x="5" y="134"/>
                </a:cubicBezTo>
                <a:cubicBezTo>
                  <a:pt x="32" y="139"/>
                  <a:pt x="32" y="139"/>
                  <a:pt x="32" y="139"/>
                </a:cubicBezTo>
                <a:cubicBezTo>
                  <a:pt x="34" y="144"/>
                  <a:pt x="36" y="150"/>
                  <a:pt x="39" y="155"/>
                </a:cubicBezTo>
                <a:cubicBezTo>
                  <a:pt x="23" y="178"/>
                  <a:pt x="23" y="178"/>
                  <a:pt x="23" y="178"/>
                </a:cubicBezTo>
                <a:cubicBezTo>
                  <a:pt x="22" y="180"/>
                  <a:pt x="22" y="183"/>
                  <a:pt x="24" y="185"/>
                </a:cubicBezTo>
                <a:cubicBezTo>
                  <a:pt x="43" y="204"/>
                  <a:pt x="43" y="204"/>
                  <a:pt x="43" y="204"/>
                </a:cubicBezTo>
                <a:cubicBezTo>
                  <a:pt x="45" y="206"/>
                  <a:pt x="48" y="207"/>
                  <a:pt x="51" y="205"/>
                </a:cubicBezTo>
                <a:cubicBezTo>
                  <a:pt x="73" y="189"/>
                  <a:pt x="73" y="189"/>
                  <a:pt x="73" y="189"/>
                </a:cubicBezTo>
                <a:cubicBezTo>
                  <a:pt x="78" y="192"/>
                  <a:pt x="84" y="194"/>
                  <a:pt x="89" y="196"/>
                </a:cubicBezTo>
                <a:cubicBezTo>
                  <a:pt x="94" y="223"/>
                  <a:pt x="94" y="223"/>
                  <a:pt x="94" y="223"/>
                </a:cubicBezTo>
                <a:cubicBezTo>
                  <a:pt x="95" y="226"/>
                  <a:pt x="97" y="228"/>
                  <a:pt x="100" y="228"/>
                </a:cubicBezTo>
                <a:cubicBezTo>
                  <a:pt x="127" y="228"/>
                  <a:pt x="127" y="228"/>
                  <a:pt x="127" y="228"/>
                </a:cubicBezTo>
                <a:cubicBezTo>
                  <a:pt x="130" y="228"/>
                  <a:pt x="133" y="226"/>
                  <a:pt x="133" y="223"/>
                </a:cubicBezTo>
                <a:cubicBezTo>
                  <a:pt x="138" y="196"/>
                  <a:pt x="138" y="196"/>
                  <a:pt x="138" y="196"/>
                </a:cubicBezTo>
                <a:cubicBezTo>
                  <a:pt x="144" y="194"/>
                  <a:pt x="149" y="192"/>
                  <a:pt x="154" y="190"/>
                </a:cubicBezTo>
                <a:cubicBezTo>
                  <a:pt x="177" y="205"/>
                  <a:pt x="177" y="205"/>
                  <a:pt x="177" y="205"/>
                </a:cubicBezTo>
                <a:cubicBezTo>
                  <a:pt x="180" y="207"/>
                  <a:pt x="183" y="207"/>
                  <a:pt x="185" y="205"/>
                </a:cubicBezTo>
                <a:cubicBezTo>
                  <a:pt x="204" y="185"/>
                  <a:pt x="204" y="185"/>
                  <a:pt x="204" y="185"/>
                </a:cubicBezTo>
                <a:cubicBezTo>
                  <a:pt x="206" y="183"/>
                  <a:pt x="206" y="180"/>
                  <a:pt x="205" y="178"/>
                </a:cubicBezTo>
                <a:cubicBezTo>
                  <a:pt x="189" y="155"/>
                  <a:pt x="189" y="155"/>
                  <a:pt x="189" y="155"/>
                </a:cubicBezTo>
                <a:cubicBezTo>
                  <a:pt x="192" y="150"/>
                  <a:pt x="194" y="144"/>
                  <a:pt x="196" y="139"/>
                </a:cubicBezTo>
                <a:cubicBezTo>
                  <a:pt x="223" y="134"/>
                  <a:pt x="223" y="134"/>
                  <a:pt x="223" y="134"/>
                </a:cubicBezTo>
                <a:cubicBezTo>
                  <a:pt x="226" y="133"/>
                  <a:pt x="228" y="131"/>
                  <a:pt x="228" y="128"/>
                </a:cubicBezTo>
                <a:cubicBezTo>
                  <a:pt x="228" y="100"/>
                  <a:pt x="228" y="100"/>
                  <a:pt x="228" y="100"/>
                </a:cubicBezTo>
                <a:cubicBezTo>
                  <a:pt x="228" y="98"/>
                  <a:pt x="226" y="95"/>
                  <a:pt x="223" y="95"/>
                </a:cubicBezTo>
                <a:close/>
                <a:moveTo>
                  <a:pt x="114" y="149"/>
                </a:moveTo>
                <a:cubicBezTo>
                  <a:pt x="95" y="149"/>
                  <a:pt x="79" y="133"/>
                  <a:pt x="79" y="114"/>
                </a:cubicBezTo>
                <a:cubicBezTo>
                  <a:pt x="79" y="95"/>
                  <a:pt x="95" y="79"/>
                  <a:pt x="114" y="79"/>
                </a:cubicBezTo>
                <a:cubicBezTo>
                  <a:pt x="133" y="79"/>
                  <a:pt x="149" y="95"/>
                  <a:pt x="149" y="114"/>
                </a:cubicBezTo>
                <a:cubicBezTo>
                  <a:pt x="149" y="133"/>
                  <a:pt x="133" y="149"/>
                  <a:pt x="114" y="1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333605E5-E810-438B-9A27-1D434E4181BB}"/>
              </a:ext>
            </a:extLst>
          </p:cNvPr>
          <p:cNvCxnSpPr>
            <a:cxnSpLocks/>
          </p:cNvCxnSpPr>
          <p:nvPr/>
        </p:nvCxnSpPr>
        <p:spPr>
          <a:xfrm flipH="1" flipV="1">
            <a:off x="8558851" y="2979558"/>
            <a:ext cx="793238" cy="39013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六边形 33">
            <a:extLst>
              <a:ext uri="{FF2B5EF4-FFF2-40B4-BE49-F238E27FC236}">
                <a16:creationId xmlns:a16="http://schemas.microsoft.com/office/drawing/2014/main" id="{4B42A70F-5888-4952-83BE-D1ACD0629331}"/>
              </a:ext>
            </a:extLst>
          </p:cNvPr>
          <p:cNvSpPr/>
          <p:nvPr/>
        </p:nvSpPr>
        <p:spPr>
          <a:xfrm>
            <a:off x="5632114" y="3237728"/>
            <a:ext cx="699242" cy="695960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55" name="燕尾形 19">
            <a:extLst>
              <a:ext uri="{FF2B5EF4-FFF2-40B4-BE49-F238E27FC236}">
                <a16:creationId xmlns:a16="http://schemas.microsoft.com/office/drawing/2014/main" id="{C1DBF317-2D9B-4597-A559-AE73D55C01B7}"/>
              </a:ext>
            </a:extLst>
          </p:cNvPr>
          <p:cNvSpPr/>
          <p:nvPr/>
        </p:nvSpPr>
        <p:spPr>
          <a:xfrm rot="1732720">
            <a:off x="8952199" y="2891926"/>
            <a:ext cx="182880" cy="175260"/>
          </a:xfrm>
          <a:prstGeom prst="chevron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00BB95DC-3FB0-469A-B47D-863E0EF0FD72}"/>
              </a:ext>
            </a:extLst>
          </p:cNvPr>
          <p:cNvGrpSpPr/>
          <p:nvPr/>
        </p:nvGrpSpPr>
        <p:grpSpPr>
          <a:xfrm>
            <a:off x="9434632" y="4368924"/>
            <a:ext cx="1879427" cy="2209693"/>
            <a:chOff x="1332696" y="1896493"/>
            <a:chExt cx="1607355" cy="2209693"/>
          </a:xfrm>
        </p:grpSpPr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CD2B9E80-96AC-444F-9F2C-0DBD3BF4C70E}"/>
                </a:ext>
              </a:extLst>
            </p:cNvPr>
            <p:cNvSpPr/>
            <p:nvPr/>
          </p:nvSpPr>
          <p:spPr>
            <a:xfrm>
              <a:off x="1332697" y="2220798"/>
              <a:ext cx="1607354" cy="1885388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</a:rPr>
                <a:t>完成第二次并行开发并进行最终整合测试，重新检测之前的问题是否得到妥善解决并检测是否产生了新问题，就最后的问题细节进行最终调试。</a:t>
              </a: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41E2AF14-1160-4314-A1A1-0EEE61F95027}"/>
                </a:ext>
              </a:extLst>
            </p:cNvPr>
            <p:cNvSpPr/>
            <p:nvPr/>
          </p:nvSpPr>
          <p:spPr>
            <a:xfrm>
              <a:off x="1332696" y="1896493"/>
              <a:ext cx="1474003" cy="38055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第五个星期</a:t>
              </a:r>
            </a:p>
          </p:txBody>
        </p:sp>
      </p:grpSp>
      <p:sp>
        <p:nvSpPr>
          <p:cNvPr id="59" name="矩形 47">
            <a:extLst>
              <a:ext uri="{FF2B5EF4-FFF2-40B4-BE49-F238E27FC236}">
                <a16:creationId xmlns:a16="http://schemas.microsoft.com/office/drawing/2014/main" id="{56B33BC5-D7BB-46DC-B706-61BCAF8327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736" y="1877841"/>
            <a:ext cx="5153809" cy="707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针对为期五周的软件开发，将一次迭代周期设为一个星期进行开发。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63F9B446-CFF2-422E-AAAC-2ED40F54396A}"/>
              </a:ext>
            </a:extLst>
          </p:cNvPr>
          <p:cNvSpPr txBox="1"/>
          <p:nvPr/>
        </p:nvSpPr>
        <p:spPr>
          <a:xfrm>
            <a:off x="1076736" y="1084072"/>
            <a:ext cx="213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迭代周期</a:t>
            </a: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AA64490A-D3F5-4C6D-9A42-63290134D7D1}"/>
              </a:ext>
            </a:extLst>
          </p:cNvPr>
          <p:cNvCxnSpPr/>
          <p:nvPr/>
        </p:nvCxnSpPr>
        <p:spPr>
          <a:xfrm>
            <a:off x="1196371" y="1747168"/>
            <a:ext cx="57751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250353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55" grpId="0" animBg="1"/>
      <p:bldP spid="59" grpId="0"/>
      <p:bldP spid="6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1"/>
          <p:cNvSpPr/>
          <p:nvPr/>
        </p:nvSpPr>
        <p:spPr>
          <a:xfrm>
            <a:off x="0" y="-2982"/>
            <a:ext cx="5446643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381000" dist="1905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-2982"/>
            <a:ext cx="4835236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3" name="矩形 10"/>
          <p:cNvSpPr/>
          <p:nvPr/>
        </p:nvSpPr>
        <p:spPr>
          <a:xfrm>
            <a:off x="0" y="16868"/>
            <a:ext cx="11091341" cy="4407597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381000" dist="190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98536" y="3654641"/>
            <a:ext cx="4820550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感谢您的</a:t>
            </a:r>
            <a:r>
              <a:rPr lang="zh-CN" altLang="en-US" sz="6000" b="1" dirty="0">
                <a:solidFill>
                  <a:srgbClr val="B5042B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聆听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988476" y="3069191"/>
            <a:ext cx="362471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BUSINESS PLAN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4098252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2" grpId="0" animBg="1"/>
      <p:bldP spid="13" grpId="0" animBg="1"/>
      <p:bldP spid="3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423505" y="2191189"/>
            <a:ext cx="3008929" cy="1077218"/>
            <a:chOff x="6629352" y="1780122"/>
            <a:chExt cx="2542730" cy="1077218"/>
          </a:xfrm>
        </p:grpSpPr>
        <p:sp>
          <p:nvSpPr>
            <p:cNvPr id="8" name="文本框 7"/>
            <p:cNvSpPr txBox="1"/>
            <p:nvPr/>
          </p:nvSpPr>
          <p:spPr>
            <a:xfrm>
              <a:off x="7481595" y="1780122"/>
              <a:ext cx="169048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项目背景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629352" y="1790469"/>
              <a:ext cx="8162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dirty="0">
                  <a:solidFill>
                    <a:srgbClr val="C00000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01.</a:t>
              </a:r>
              <a:endParaRPr lang="zh-CN" altLang="en-US" sz="3600" dirty="0">
                <a:solidFill>
                  <a:srgbClr val="C00000"/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999000" y="2994071"/>
            <a:ext cx="2684797" cy="656678"/>
            <a:chOff x="6629352" y="2786886"/>
            <a:chExt cx="2684797" cy="656678"/>
          </a:xfrm>
        </p:grpSpPr>
        <p:sp>
          <p:nvSpPr>
            <p:cNvPr id="13" name="文本框 12"/>
            <p:cNvSpPr txBox="1"/>
            <p:nvPr/>
          </p:nvSpPr>
          <p:spPr>
            <a:xfrm>
              <a:off x="7481596" y="2786886"/>
              <a:ext cx="18325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功能设计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629352" y="2797233"/>
              <a:ext cx="8162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dirty="0">
                  <a:solidFill>
                    <a:srgbClr val="C00000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02.</a:t>
              </a:r>
              <a:endParaRPr lang="zh-CN" altLang="en-US" sz="3600" dirty="0">
                <a:solidFill>
                  <a:srgbClr val="C00000"/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574494" y="3796953"/>
            <a:ext cx="3096769" cy="656678"/>
            <a:chOff x="6629352" y="3793650"/>
            <a:chExt cx="3096769" cy="656678"/>
          </a:xfrm>
        </p:grpSpPr>
        <p:sp>
          <p:nvSpPr>
            <p:cNvPr id="18" name="文本框 17"/>
            <p:cNvSpPr txBox="1"/>
            <p:nvPr/>
          </p:nvSpPr>
          <p:spPr>
            <a:xfrm>
              <a:off x="7481596" y="3793650"/>
              <a:ext cx="2244525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技术重难点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629352" y="3803997"/>
              <a:ext cx="8162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dirty="0">
                  <a:solidFill>
                    <a:srgbClr val="C00000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03.</a:t>
              </a:r>
              <a:endParaRPr lang="zh-CN" altLang="en-US" sz="3600" dirty="0">
                <a:solidFill>
                  <a:srgbClr val="C00000"/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149988" y="4599835"/>
            <a:ext cx="2684797" cy="656678"/>
            <a:chOff x="6629352" y="4800415"/>
            <a:chExt cx="2684797" cy="656678"/>
          </a:xfrm>
        </p:grpSpPr>
        <p:sp>
          <p:nvSpPr>
            <p:cNvPr id="23" name="文本框 22"/>
            <p:cNvSpPr txBox="1"/>
            <p:nvPr/>
          </p:nvSpPr>
          <p:spPr>
            <a:xfrm>
              <a:off x="7481596" y="4800415"/>
              <a:ext cx="18325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开发模型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629352" y="4810762"/>
              <a:ext cx="8162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dirty="0">
                  <a:solidFill>
                    <a:srgbClr val="C00000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04.</a:t>
              </a:r>
              <a:endParaRPr lang="zh-CN" altLang="en-US" sz="3600" dirty="0">
                <a:solidFill>
                  <a:srgbClr val="C00000"/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702034" y="5379272"/>
            <a:ext cx="2684797" cy="656678"/>
            <a:chOff x="6629352" y="4800415"/>
            <a:chExt cx="2684797" cy="656678"/>
          </a:xfrm>
        </p:grpSpPr>
        <p:sp>
          <p:nvSpPr>
            <p:cNvPr id="48" name="文本框 47"/>
            <p:cNvSpPr txBox="1"/>
            <p:nvPr/>
          </p:nvSpPr>
          <p:spPr>
            <a:xfrm>
              <a:off x="7481596" y="4800415"/>
              <a:ext cx="18325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人员分工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629352" y="4810762"/>
              <a:ext cx="8162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dirty="0">
                  <a:solidFill>
                    <a:srgbClr val="C00000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05.</a:t>
              </a:r>
              <a:endParaRPr lang="zh-CN" altLang="en-US" sz="3600" dirty="0">
                <a:solidFill>
                  <a:srgbClr val="C00000"/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9692820" y="1071839"/>
            <a:ext cx="17780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4000" b="1" dirty="0">
                <a:solidFill>
                  <a:srgbClr val="B5042B"/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目 录</a:t>
            </a:r>
            <a:endParaRPr lang="en-US" altLang="zh-CN" sz="4000" b="1" dirty="0">
              <a:solidFill>
                <a:srgbClr val="B5042B"/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  <a:p>
            <a:pPr algn="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CONTENTS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32" name="矩形 10"/>
          <p:cNvSpPr/>
          <p:nvPr/>
        </p:nvSpPr>
        <p:spPr>
          <a:xfrm>
            <a:off x="1" y="1878"/>
            <a:ext cx="8274570" cy="3423145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33" name="矩形 10"/>
          <p:cNvSpPr/>
          <p:nvPr/>
        </p:nvSpPr>
        <p:spPr>
          <a:xfrm>
            <a:off x="0" y="0"/>
            <a:ext cx="6911303" cy="3440013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0" y="0"/>
            <a:ext cx="6772393" cy="6858000"/>
          </a:xfrm>
          <a:custGeom>
            <a:avLst/>
            <a:gdLst>
              <a:gd name="connsiteX0" fmla="*/ 0 w 6772393"/>
              <a:gd name="connsiteY0" fmla="*/ 0 h 6858000"/>
              <a:gd name="connsiteX1" fmla="*/ 6772393 w 6772393"/>
              <a:gd name="connsiteY1" fmla="*/ 0 h 6858000"/>
              <a:gd name="connsiteX2" fmla="*/ 6772393 w 6772393"/>
              <a:gd name="connsiteY2" fmla="*/ 6858000 h 6858000"/>
              <a:gd name="connsiteX3" fmla="*/ 0 w 6772393"/>
              <a:gd name="connsiteY3" fmla="*/ 6858000 h 6858000"/>
              <a:gd name="connsiteX4" fmla="*/ 0 w 6772393"/>
              <a:gd name="connsiteY4" fmla="*/ 0 h 6858000"/>
              <a:gd name="connsiteX0" fmla="*/ 0 w 6772393"/>
              <a:gd name="connsiteY0" fmla="*/ 0 h 6858000"/>
              <a:gd name="connsiteX1" fmla="*/ 1933731 w 6772393"/>
              <a:gd name="connsiteY1" fmla="*/ 0 h 6858000"/>
              <a:gd name="connsiteX2" fmla="*/ 6772393 w 6772393"/>
              <a:gd name="connsiteY2" fmla="*/ 0 h 6858000"/>
              <a:gd name="connsiteX3" fmla="*/ 6772393 w 6772393"/>
              <a:gd name="connsiteY3" fmla="*/ 6858000 h 6858000"/>
              <a:gd name="connsiteX4" fmla="*/ 0 w 6772393"/>
              <a:gd name="connsiteY4" fmla="*/ 6858000 h 6858000"/>
              <a:gd name="connsiteX5" fmla="*/ 0 w 6772393"/>
              <a:gd name="connsiteY5" fmla="*/ 0 h 6858000"/>
              <a:gd name="connsiteX0" fmla="*/ 0 w 6772393"/>
              <a:gd name="connsiteY0" fmla="*/ 0 h 6858000"/>
              <a:gd name="connsiteX1" fmla="*/ 1933731 w 6772393"/>
              <a:gd name="connsiteY1" fmla="*/ 0 h 6858000"/>
              <a:gd name="connsiteX2" fmla="*/ 6772393 w 6772393"/>
              <a:gd name="connsiteY2" fmla="*/ 6858000 h 6858000"/>
              <a:gd name="connsiteX3" fmla="*/ 0 w 6772393"/>
              <a:gd name="connsiteY3" fmla="*/ 6858000 h 6858000"/>
              <a:gd name="connsiteX4" fmla="*/ 0 w 677239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2393" h="6858000">
                <a:moveTo>
                  <a:pt x="0" y="0"/>
                </a:moveTo>
                <a:lnTo>
                  <a:pt x="1933731" y="0"/>
                </a:lnTo>
                <a:lnTo>
                  <a:pt x="677239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254000" dist="127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4979676" y="2191488"/>
            <a:ext cx="6414418" cy="0"/>
          </a:xfrm>
          <a:prstGeom prst="line">
            <a:avLst/>
          </a:prstGeom>
          <a:ln>
            <a:solidFill>
              <a:srgbClr val="FB8F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23"/>
          <p:cNvSpPr/>
          <p:nvPr/>
        </p:nvSpPr>
        <p:spPr>
          <a:xfrm>
            <a:off x="0" y="-3977"/>
            <a:ext cx="6772393" cy="6858000"/>
          </a:xfrm>
          <a:custGeom>
            <a:avLst/>
            <a:gdLst>
              <a:gd name="connsiteX0" fmla="*/ 0 w 6772393"/>
              <a:gd name="connsiteY0" fmla="*/ 0 h 6858000"/>
              <a:gd name="connsiteX1" fmla="*/ 6772393 w 6772393"/>
              <a:gd name="connsiteY1" fmla="*/ 0 h 6858000"/>
              <a:gd name="connsiteX2" fmla="*/ 6772393 w 6772393"/>
              <a:gd name="connsiteY2" fmla="*/ 6858000 h 6858000"/>
              <a:gd name="connsiteX3" fmla="*/ 0 w 6772393"/>
              <a:gd name="connsiteY3" fmla="*/ 6858000 h 6858000"/>
              <a:gd name="connsiteX4" fmla="*/ 0 w 6772393"/>
              <a:gd name="connsiteY4" fmla="*/ 0 h 6858000"/>
              <a:gd name="connsiteX0" fmla="*/ 0 w 6772393"/>
              <a:gd name="connsiteY0" fmla="*/ 0 h 6858000"/>
              <a:gd name="connsiteX1" fmla="*/ 1933731 w 6772393"/>
              <a:gd name="connsiteY1" fmla="*/ 0 h 6858000"/>
              <a:gd name="connsiteX2" fmla="*/ 6772393 w 6772393"/>
              <a:gd name="connsiteY2" fmla="*/ 0 h 6858000"/>
              <a:gd name="connsiteX3" fmla="*/ 6772393 w 6772393"/>
              <a:gd name="connsiteY3" fmla="*/ 6858000 h 6858000"/>
              <a:gd name="connsiteX4" fmla="*/ 0 w 6772393"/>
              <a:gd name="connsiteY4" fmla="*/ 6858000 h 6858000"/>
              <a:gd name="connsiteX5" fmla="*/ 0 w 6772393"/>
              <a:gd name="connsiteY5" fmla="*/ 0 h 6858000"/>
              <a:gd name="connsiteX0" fmla="*/ 0 w 6772393"/>
              <a:gd name="connsiteY0" fmla="*/ 0 h 6858000"/>
              <a:gd name="connsiteX1" fmla="*/ 1933731 w 6772393"/>
              <a:gd name="connsiteY1" fmla="*/ 0 h 6858000"/>
              <a:gd name="connsiteX2" fmla="*/ 6772393 w 6772393"/>
              <a:gd name="connsiteY2" fmla="*/ 6858000 h 6858000"/>
              <a:gd name="connsiteX3" fmla="*/ 0 w 6772393"/>
              <a:gd name="connsiteY3" fmla="*/ 6858000 h 6858000"/>
              <a:gd name="connsiteX4" fmla="*/ 0 w 677239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2393" h="6858000">
                <a:moveTo>
                  <a:pt x="0" y="0"/>
                </a:moveTo>
                <a:lnTo>
                  <a:pt x="1933731" y="0"/>
                </a:lnTo>
                <a:lnTo>
                  <a:pt x="677239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B8FA2">
                  <a:alpha val="22000"/>
                </a:srgbClr>
              </a:gs>
              <a:gs pos="100000">
                <a:srgbClr val="B5042B">
                  <a:alpha val="0"/>
                </a:srgb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85DF09D5-F956-40F6-9576-B1E60F187D82}"/>
              </a:ext>
            </a:extLst>
          </p:cNvPr>
          <p:cNvGrpSpPr/>
          <p:nvPr/>
        </p:nvGrpSpPr>
        <p:grpSpPr>
          <a:xfrm>
            <a:off x="7328864" y="6056467"/>
            <a:ext cx="2684797" cy="656678"/>
            <a:chOff x="6629352" y="4800415"/>
            <a:chExt cx="2684797" cy="656678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70BD8BE8-9D2A-48A4-B3FC-16EDB662A5EE}"/>
                </a:ext>
              </a:extLst>
            </p:cNvPr>
            <p:cNvSpPr txBox="1"/>
            <p:nvPr/>
          </p:nvSpPr>
          <p:spPr>
            <a:xfrm>
              <a:off x="7481596" y="4800415"/>
              <a:ext cx="18325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进度计划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72A5496-78CF-43F0-B1A6-1790A6C13FA6}"/>
                </a:ext>
              </a:extLst>
            </p:cNvPr>
            <p:cNvSpPr txBox="1"/>
            <p:nvPr/>
          </p:nvSpPr>
          <p:spPr>
            <a:xfrm>
              <a:off x="6629352" y="4810762"/>
              <a:ext cx="8162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dirty="0">
                  <a:solidFill>
                    <a:srgbClr val="C00000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05.</a:t>
              </a:r>
              <a:endParaRPr lang="zh-CN" altLang="en-US" sz="3600" dirty="0">
                <a:solidFill>
                  <a:srgbClr val="C00000"/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3790082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2" grpId="0" animBg="1"/>
      <p:bldP spid="33" grpId="0" animBg="1"/>
      <p:bldP spid="24" grpId="0" animBg="1"/>
      <p:bldP spid="3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862902" y="3986975"/>
            <a:ext cx="3275256" cy="1415325"/>
            <a:chOff x="6170281" y="2999855"/>
            <a:chExt cx="3275256" cy="1415325"/>
          </a:xfrm>
        </p:grpSpPr>
        <p:sp>
          <p:nvSpPr>
            <p:cNvPr id="7" name="文本框 6"/>
            <p:cNvSpPr txBox="1"/>
            <p:nvPr/>
          </p:nvSpPr>
          <p:spPr>
            <a:xfrm>
              <a:off x="6170281" y="2999855"/>
              <a:ext cx="32752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6000" b="1" dirty="0">
                  <a:solidFill>
                    <a:srgbClr val="B5042B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项目背景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6304418" y="4415180"/>
              <a:ext cx="9144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11"/>
          <p:cNvSpPr/>
          <p:nvPr/>
        </p:nvSpPr>
        <p:spPr>
          <a:xfrm>
            <a:off x="0" y="-2982"/>
            <a:ext cx="5446643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-2982"/>
            <a:ext cx="4835236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3" name="矩形 10"/>
          <p:cNvSpPr/>
          <p:nvPr/>
        </p:nvSpPr>
        <p:spPr>
          <a:xfrm>
            <a:off x="0" y="16868"/>
            <a:ext cx="11091341" cy="4407597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912150" y="3500479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PART 01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01507792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47"/>
          <p:cNvSpPr>
            <a:spLocks noChangeArrowheads="1"/>
          </p:cNvSpPr>
          <p:nvPr/>
        </p:nvSpPr>
        <p:spPr bwMode="auto">
          <a:xfrm>
            <a:off x="1106314" y="2866837"/>
            <a:ext cx="5153809" cy="3429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zh-CN" sz="1600" dirty="0"/>
              <a:t>本次肺炎疫情的爆发，虽然在历史上已不能算作“开创先河”的事件，但由于时代的变迁、科技的发展、资源的更新等诸多因素，当下的情形已无法较之历史相提并论。</a:t>
            </a:r>
            <a:r>
              <a:rPr lang="en-US" altLang="zh-CN" sz="1600" dirty="0"/>
              <a:t>	</a:t>
            </a:r>
            <a:endParaRPr lang="zh-CN" altLang="zh-CN" sz="1600" dirty="0"/>
          </a:p>
          <a:p>
            <a:pPr>
              <a:lnSpc>
                <a:spcPct val="150000"/>
              </a:lnSpc>
            </a:pPr>
            <a:r>
              <a:rPr lang="zh-CN" altLang="zh-CN" sz="1600" dirty="0"/>
              <a:t>“新现象”自然而然地突显出了一些“新问题”，其中存在这样的二者：“持续性地被困在家中，难以出门”引起的“日常生活比较无聊”以及“许久没有这样长时间地与家人持续性相处”引起的“时常与家人出现一些矛盾</a:t>
            </a:r>
            <a:r>
              <a:rPr lang="en-US" altLang="zh-CN" sz="1600" dirty="0"/>
              <a:t>/</a:t>
            </a:r>
            <a:r>
              <a:rPr lang="zh-CN" altLang="zh-CN" sz="1600" dirty="0"/>
              <a:t>有时找不到共同话题”。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25243" y="2193818"/>
            <a:ext cx="3355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Franklin Gothic Medium" panose="020B0603020102020204" pitchFamily="34" charset="0"/>
              </a:rPr>
              <a:t>Project background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106314" y="1580702"/>
            <a:ext cx="213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项目背景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1225949" y="2689272"/>
            <a:ext cx="57751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2F57B816-78A8-4F2D-8DCE-85F8A769865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55204" y="1826326"/>
            <a:ext cx="4716666" cy="172589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3318DEAE-FA10-4D75-9A0D-1E0B020D6A1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555204" y="4004650"/>
            <a:ext cx="5287417" cy="118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40952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18153373-87D3-4AAC-ABD9-55A3BBC4516E}"/>
              </a:ext>
            </a:extLst>
          </p:cNvPr>
          <p:cNvGrpSpPr/>
          <p:nvPr/>
        </p:nvGrpSpPr>
        <p:grpSpPr>
          <a:xfrm>
            <a:off x="1435102" y="1903702"/>
            <a:ext cx="2800231" cy="3800313"/>
            <a:chOff x="1435102" y="1903702"/>
            <a:chExt cx="2800231" cy="3800313"/>
          </a:xfrm>
        </p:grpSpPr>
        <p:sp>
          <p:nvSpPr>
            <p:cNvPr id="5" name="Arrow: Pentagon 2">
              <a:extLst>
                <a:ext uri="{FF2B5EF4-FFF2-40B4-BE49-F238E27FC236}">
                  <a16:creationId xmlns:a16="http://schemas.microsoft.com/office/drawing/2014/main" id="{AE426E97-A5B1-4BC0-9C74-456C72D49A28}"/>
                </a:ext>
              </a:extLst>
            </p:cNvPr>
            <p:cNvSpPr/>
            <p:nvPr/>
          </p:nvSpPr>
          <p:spPr>
            <a:xfrm rot="5400000">
              <a:off x="1755128" y="1583677"/>
              <a:ext cx="2160180" cy="2800231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endParaRPr lang="zh-CN" altLang="en-US" dirty="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1" name="Freeform: Shape 20">
              <a:extLst>
                <a:ext uri="{FF2B5EF4-FFF2-40B4-BE49-F238E27FC236}">
                  <a16:creationId xmlns:a16="http://schemas.microsoft.com/office/drawing/2014/main" id="{03D5D0C2-C553-45A4-9437-74F06E21B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2702" y="2869693"/>
              <a:ext cx="565032" cy="565032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4" name="Rectangle 1">
              <a:extLst>
                <a:ext uri="{FF2B5EF4-FFF2-40B4-BE49-F238E27FC236}">
                  <a16:creationId xmlns:a16="http://schemas.microsoft.com/office/drawing/2014/main" id="{5BE7DF97-3FC6-4C3B-9AB2-A194A8EA83E8}"/>
                </a:ext>
              </a:extLst>
            </p:cNvPr>
            <p:cNvSpPr/>
            <p:nvPr/>
          </p:nvSpPr>
          <p:spPr>
            <a:xfrm>
              <a:off x="1435102" y="1903702"/>
              <a:ext cx="2800231" cy="3800313"/>
            </a:xfrm>
            <a:prstGeom prst="rect">
              <a:avLst/>
            </a:prstGeom>
            <a:ln w="3175">
              <a:solidFill>
                <a:schemeClr val="accent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1100" dirty="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1F983FB-011F-467D-A1E1-DE3EDF19C057}"/>
                </a:ext>
              </a:extLst>
            </p:cNvPr>
            <p:cNvSpPr/>
            <p:nvPr/>
          </p:nvSpPr>
          <p:spPr>
            <a:xfrm>
              <a:off x="1713183" y="4372199"/>
              <a:ext cx="2243021" cy="111062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针对疫情期间部分群众长时间留居在家导致的情感上的无聊，提供行之有效的娱乐方式加以改善</a:t>
              </a:r>
              <a:endPara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C4F63C9-B35F-4AF7-A419-E6895264FB5C}"/>
                </a:ext>
              </a:extLst>
            </p:cNvPr>
            <p:cNvSpPr/>
            <p:nvPr/>
          </p:nvSpPr>
          <p:spPr>
            <a:xfrm>
              <a:off x="1714230" y="2121896"/>
              <a:ext cx="2241974" cy="4059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情感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C7DFE3CA-E1CA-4064-B762-7230B90584D6}"/>
              </a:ext>
            </a:extLst>
          </p:cNvPr>
          <p:cNvGrpSpPr/>
          <p:nvPr/>
        </p:nvGrpSpPr>
        <p:grpSpPr>
          <a:xfrm>
            <a:off x="4695885" y="1903702"/>
            <a:ext cx="2800231" cy="3800313"/>
            <a:chOff x="4695885" y="1903702"/>
            <a:chExt cx="2800231" cy="3800313"/>
          </a:xfrm>
        </p:grpSpPr>
        <p:sp>
          <p:nvSpPr>
            <p:cNvPr id="7" name="Arrow: Pentagon 7">
              <a:extLst>
                <a:ext uri="{FF2B5EF4-FFF2-40B4-BE49-F238E27FC236}">
                  <a16:creationId xmlns:a16="http://schemas.microsoft.com/office/drawing/2014/main" id="{D744D063-D6D8-499A-95FF-1AAF15761078}"/>
                </a:ext>
              </a:extLst>
            </p:cNvPr>
            <p:cNvSpPr/>
            <p:nvPr/>
          </p:nvSpPr>
          <p:spPr>
            <a:xfrm rot="5400000">
              <a:off x="5015911" y="1583677"/>
              <a:ext cx="2160180" cy="2800231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endParaRPr lang="zh-CN" altLang="en-US" dirty="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2" name="Freeform: Shape 21">
              <a:extLst>
                <a:ext uri="{FF2B5EF4-FFF2-40B4-BE49-F238E27FC236}">
                  <a16:creationId xmlns:a16="http://schemas.microsoft.com/office/drawing/2014/main" id="{FB60DD4A-D5A5-48E0-A5F0-AE128A707C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5730" y="2869901"/>
              <a:ext cx="565032" cy="565032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EC091D1B-0D6C-4942-AF29-080F18FE4969}"/>
                </a:ext>
              </a:extLst>
            </p:cNvPr>
            <p:cNvSpPr/>
            <p:nvPr/>
          </p:nvSpPr>
          <p:spPr>
            <a:xfrm>
              <a:off x="4695885" y="1903702"/>
              <a:ext cx="2800231" cy="3800313"/>
            </a:xfrm>
            <a:prstGeom prst="rect">
              <a:avLst/>
            </a:prstGeom>
            <a:ln w="3175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1100" dirty="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8FAE88E-3B1E-4B72-8FE2-CC2C520627F0}"/>
                </a:ext>
              </a:extLst>
            </p:cNvPr>
            <p:cNvSpPr/>
            <p:nvPr/>
          </p:nvSpPr>
          <p:spPr>
            <a:xfrm>
              <a:off x="4975011" y="2121896"/>
              <a:ext cx="2241974" cy="4059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沟通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D3EABEEF-A8D8-4C3B-9F82-D177013FCDF9}"/>
                </a:ext>
              </a:extLst>
            </p:cNvPr>
            <p:cNvSpPr/>
            <p:nvPr/>
          </p:nvSpPr>
          <p:spPr>
            <a:xfrm>
              <a:off x="4975011" y="4372199"/>
              <a:ext cx="2410527" cy="111062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针对疫情期间家庭环境中出现的非良性问题，提供尽可能适合大部分人群的一种“家庭沟通方式”加以化解</a:t>
              </a:r>
              <a:endPara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7571B6D6-9464-4CF3-AF68-B66693C8F4FF}"/>
              </a:ext>
            </a:extLst>
          </p:cNvPr>
          <p:cNvGrpSpPr/>
          <p:nvPr/>
        </p:nvGrpSpPr>
        <p:grpSpPr>
          <a:xfrm>
            <a:off x="7956669" y="1903702"/>
            <a:ext cx="2800231" cy="3836820"/>
            <a:chOff x="7956669" y="1903702"/>
            <a:chExt cx="2800231" cy="3836820"/>
          </a:xfrm>
        </p:grpSpPr>
        <p:sp>
          <p:nvSpPr>
            <p:cNvPr id="9" name="Arrow: Pentagon 12">
              <a:extLst>
                <a:ext uri="{FF2B5EF4-FFF2-40B4-BE49-F238E27FC236}">
                  <a16:creationId xmlns:a16="http://schemas.microsoft.com/office/drawing/2014/main" id="{17000868-7A02-40DD-BE03-503F264DB466}"/>
                </a:ext>
              </a:extLst>
            </p:cNvPr>
            <p:cNvSpPr/>
            <p:nvPr/>
          </p:nvSpPr>
          <p:spPr>
            <a:xfrm rot="5400000">
              <a:off x="8276695" y="1583677"/>
              <a:ext cx="2160180" cy="2800231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tIns="0" anchor="t" anchorCtr="1">
              <a:normAutofit/>
            </a:bodyPr>
            <a:lstStyle/>
            <a:p>
              <a:pPr algn="ctr"/>
              <a:endParaRPr lang="zh-CN" altLang="en-US" dirty="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0" name="Freeform: Shape 19">
              <a:extLst>
                <a:ext uri="{FF2B5EF4-FFF2-40B4-BE49-F238E27FC236}">
                  <a16:creationId xmlns:a16="http://schemas.microsoft.com/office/drawing/2014/main" id="{12CF8B9F-FABF-4B86-992D-B6446D17B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4268" y="2869693"/>
              <a:ext cx="565032" cy="565032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8" name="Rectangle 11">
              <a:extLst>
                <a:ext uri="{FF2B5EF4-FFF2-40B4-BE49-F238E27FC236}">
                  <a16:creationId xmlns:a16="http://schemas.microsoft.com/office/drawing/2014/main" id="{7DD5FC04-B4DA-4E5A-987F-A7E3574D3211}"/>
                </a:ext>
              </a:extLst>
            </p:cNvPr>
            <p:cNvSpPr/>
            <p:nvPr/>
          </p:nvSpPr>
          <p:spPr>
            <a:xfrm>
              <a:off x="7956669" y="1903702"/>
              <a:ext cx="2800231" cy="3800313"/>
            </a:xfrm>
            <a:prstGeom prst="rect">
              <a:avLst/>
            </a:prstGeom>
            <a:ln w="31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1100" dirty="0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1ED2202-D6FE-4CEA-BE4D-D9882D60F5B4}"/>
                </a:ext>
              </a:extLst>
            </p:cNvPr>
            <p:cNvSpPr/>
            <p:nvPr/>
          </p:nvSpPr>
          <p:spPr>
            <a:xfrm>
              <a:off x="8235797" y="2121896"/>
              <a:ext cx="2241974" cy="4059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交流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EF667F3E-2A39-477E-AD88-6442E38DACF2}"/>
                </a:ext>
              </a:extLst>
            </p:cNvPr>
            <p:cNvSpPr/>
            <p:nvPr/>
          </p:nvSpPr>
          <p:spPr>
            <a:xfrm>
              <a:off x="8273761" y="4372199"/>
              <a:ext cx="2370793" cy="136832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将二者的问题联系起来，在与家人更多的沟通和交流中改变“宅”在家中无聊的状态，尽可能使更多人享受与家人共同“宅”在家中的时光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5193647" y="33348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3200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开发目标</a:t>
            </a:r>
          </a:p>
        </p:txBody>
      </p:sp>
    </p:spTree>
    <p:extLst>
      <p:ext uri="{BB962C8B-B14F-4D97-AF65-F5344CB8AC3E}">
        <p14:creationId xmlns:p14="http://schemas.microsoft.com/office/powerpoint/2010/main" val="1748342806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862902" y="3986975"/>
            <a:ext cx="3275256" cy="1415325"/>
            <a:chOff x="6170281" y="2999855"/>
            <a:chExt cx="3275256" cy="1415325"/>
          </a:xfrm>
        </p:grpSpPr>
        <p:sp>
          <p:nvSpPr>
            <p:cNvPr id="11" name="文本框 10"/>
            <p:cNvSpPr txBox="1"/>
            <p:nvPr/>
          </p:nvSpPr>
          <p:spPr>
            <a:xfrm>
              <a:off x="6170281" y="2999855"/>
              <a:ext cx="32752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6000" b="1" dirty="0">
                  <a:solidFill>
                    <a:srgbClr val="B5042B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功能设计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6304418" y="4415180"/>
              <a:ext cx="9144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矩形 11"/>
          <p:cNvSpPr/>
          <p:nvPr/>
        </p:nvSpPr>
        <p:spPr>
          <a:xfrm>
            <a:off x="0" y="-2982"/>
            <a:ext cx="5446643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5" name="矩形 11"/>
          <p:cNvSpPr/>
          <p:nvPr/>
        </p:nvSpPr>
        <p:spPr>
          <a:xfrm>
            <a:off x="0" y="-2982"/>
            <a:ext cx="4835236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6" name="矩形 10"/>
          <p:cNvSpPr/>
          <p:nvPr/>
        </p:nvSpPr>
        <p:spPr>
          <a:xfrm>
            <a:off x="0" y="16868"/>
            <a:ext cx="11091341" cy="4407597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12150" y="3500479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PART 02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14486922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组合 78">
            <a:extLst>
              <a:ext uri="{FF2B5EF4-FFF2-40B4-BE49-F238E27FC236}">
                <a16:creationId xmlns:a16="http://schemas.microsoft.com/office/drawing/2014/main" id="{AE5FF5C2-0B41-4DA6-83DC-BFD88E97B63F}"/>
              </a:ext>
            </a:extLst>
          </p:cNvPr>
          <p:cNvGrpSpPr/>
          <p:nvPr/>
        </p:nvGrpSpPr>
        <p:grpSpPr>
          <a:xfrm>
            <a:off x="3881362" y="1726707"/>
            <a:ext cx="4595004" cy="4443658"/>
            <a:chOff x="3683878" y="1311835"/>
            <a:chExt cx="5213492" cy="5041774"/>
          </a:xfrm>
        </p:grpSpPr>
        <p:grpSp>
          <p:nvGrpSpPr>
            <p:cNvPr id="80" name="Group 4">
              <a:extLst>
                <a:ext uri="{FF2B5EF4-FFF2-40B4-BE49-F238E27FC236}">
                  <a16:creationId xmlns:a16="http://schemas.microsoft.com/office/drawing/2014/main" id="{7C691EC5-5D09-4D4D-ACA6-E6CE5EDB83C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3772790" y="1427566"/>
              <a:ext cx="4684303" cy="4926043"/>
              <a:chOff x="1629" y="-2"/>
              <a:chExt cx="4108" cy="4320"/>
            </a:xfrm>
          </p:grpSpPr>
          <p:sp>
            <p:nvSpPr>
              <p:cNvPr id="103" name="Freeform 6">
                <a:extLst>
                  <a:ext uri="{FF2B5EF4-FFF2-40B4-BE49-F238E27FC236}">
                    <a16:creationId xmlns:a16="http://schemas.microsoft.com/office/drawing/2014/main" id="{014B7FE4-B8E8-4A01-9935-94ADC810B3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22" y="620"/>
                <a:ext cx="90" cy="612"/>
              </a:xfrm>
              <a:custGeom>
                <a:avLst/>
                <a:gdLst>
                  <a:gd name="T0" fmla="*/ 62 w 90"/>
                  <a:gd name="T1" fmla="*/ 612 h 612"/>
                  <a:gd name="T2" fmla="*/ 0 w 90"/>
                  <a:gd name="T3" fmla="*/ 4 h 612"/>
                  <a:gd name="T4" fmla="*/ 26 w 90"/>
                  <a:gd name="T5" fmla="*/ 0 h 612"/>
                  <a:gd name="T6" fmla="*/ 90 w 90"/>
                  <a:gd name="T7" fmla="*/ 610 h 612"/>
                  <a:gd name="T8" fmla="*/ 62 w 90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612">
                    <a:moveTo>
                      <a:pt x="62" y="612"/>
                    </a:moveTo>
                    <a:lnTo>
                      <a:pt x="0" y="4"/>
                    </a:lnTo>
                    <a:lnTo>
                      <a:pt x="26" y="0"/>
                    </a:lnTo>
                    <a:lnTo>
                      <a:pt x="90" y="610"/>
                    </a:lnTo>
                    <a:lnTo>
                      <a:pt x="62" y="61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04" name="Freeform 7">
                <a:extLst>
                  <a:ext uri="{FF2B5EF4-FFF2-40B4-BE49-F238E27FC236}">
                    <a16:creationId xmlns:a16="http://schemas.microsoft.com/office/drawing/2014/main" id="{FAA7B7D4-4BDC-4A8E-BA7E-DC0CF3C55C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1" y="1218"/>
                <a:ext cx="522" cy="231"/>
              </a:xfrm>
              <a:custGeom>
                <a:avLst/>
                <a:gdLst>
                  <a:gd name="T0" fmla="*/ 522 w 522"/>
                  <a:gd name="T1" fmla="*/ 26 h 231"/>
                  <a:gd name="T2" fmla="*/ 10 w 522"/>
                  <a:gd name="T3" fmla="*/ 231 h 231"/>
                  <a:gd name="T4" fmla="*/ 0 w 522"/>
                  <a:gd name="T5" fmla="*/ 206 h 231"/>
                  <a:gd name="T6" fmla="*/ 512 w 522"/>
                  <a:gd name="T7" fmla="*/ 0 h 231"/>
                  <a:gd name="T8" fmla="*/ 522 w 522"/>
                  <a:gd name="T9" fmla="*/ 26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231">
                    <a:moveTo>
                      <a:pt x="522" y="26"/>
                    </a:moveTo>
                    <a:lnTo>
                      <a:pt x="10" y="231"/>
                    </a:lnTo>
                    <a:lnTo>
                      <a:pt x="0" y="206"/>
                    </a:lnTo>
                    <a:lnTo>
                      <a:pt x="512" y="0"/>
                    </a:lnTo>
                    <a:lnTo>
                      <a:pt x="522" y="26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05" name="Freeform 8">
                <a:extLst>
                  <a:ext uri="{FF2B5EF4-FFF2-40B4-BE49-F238E27FC236}">
                    <a16:creationId xmlns:a16="http://schemas.microsoft.com/office/drawing/2014/main" id="{DBD8285D-3C20-4D64-B12E-C70953E409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6" y="1226"/>
                <a:ext cx="316" cy="893"/>
              </a:xfrm>
              <a:custGeom>
                <a:avLst/>
                <a:gdLst>
                  <a:gd name="T0" fmla="*/ 24 w 316"/>
                  <a:gd name="T1" fmla="*/ 0 h 893"/>
                  <a:gd name="T2" fmla="*/ 316 w 316"/>
                  <a:gd name="T3" fmla="*/ 884 h 893"/>
                  <a:gd name="T4" fmla="*/ 290 w 316"/>
                  <a:gd name="T5" fmla="*/ 893 h 893"/>
                  <a:gd name="T6" fmla="*/ 0 w 316"/>
                  <a:gd name="T7" fmla="*/ 9 h 893"/>
                  <a:gd name="T8" fmla="*/ 24 w 316"/>
                  <a:gd name="T9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6" h="893">
                    <a:moveTo>
                      <a:pt x="24" y="0"/>
                    </a:moveTo>
                    <a:lnTo>
                      <a:pt x="316" y="884"/>
                    </a:lnTo>
                    <a:lnTo>
                      <a:pt x="290" y="893"/>
                    </a:lnTo>
                    <a:lnTo>
                      <a:pt x="0" y="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06" name="Freeform 9">
                <a:extLst>
                  <a:ext uri="{FF2B5EF4-FFF2-40B4-BE49-F238E27FC236}">
                    <a16:creationId xmlns:a16="http://schemas.microsoft.com/office/drawing/2014/main" id="{83415F69-324D-48D0-BFA4-9EA252B733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7" y="2114"/>
                <a:ext cx="75" cy="730"/>
              </a:xfrm>
              <a:custGeom>
                <a:avLst/>
                <a:gdLst>
                  <a:gd name="T0" fmla="*/ 75 w 75"/>
                  <a:gd name="T1" fmla="*/ 2 h 730"/>
                  <a:gd name="T2" fmla="*/ 28 w 75"/>
                  <a:gd name="T3" fmla="*/ 730 h 730"/>
                  <a:gd name="T4" fmla="*/ 0 w 75"/>
                  <a:gd name="T5" fmla="*/ 728 h 730"/>
                  <a:gd name="T6" fmla="*/ 49 w 75"/>
                  <a:gd name="T7" fmla="*/ 0 h 730"/>
                  <a:gd name="T8" fmla="*/ 75 w 75"/>
                  <a:gd name="T9" fmla="*/ 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730">
                    <a:moveTo>
                      <a:pt x="75" y="2"/>
                    </a:moveTo>
                    <a:lnTo>
                      <a:pt x="28" y="730"/>
                    </a:lnTo>
                    <a:lnTo>
                      <a:pt x="0" y="728"/>
                    </a:lnTo>
                    <a:lnTo>
                      <a:pt x="49" y="0"/>
                    </a:lnTo>
                    <a:lnTo>
                      <a:pt x="75" y="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07" name="Freeform 10">
                <a:extLst>
                  <a:ext uri="{FF2B5EF4-FFF2-40B4-BE49-F238E27FC236}">
                    <a16:creationId xmlns:a16="http://schemas.microsoft.com/office/drawing/2014/main" id="{0EB0D3E1-9DB2-489E-83B1-F3232B2BB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3" y="1419"/>
                <a:ext cx="488" cy="490"/>
              </a:xfrm>
              <a:custGeom>
                <a:avLst/>
                <a:gdLst>
                  <a:gd name="T0" fmla="*/ 488 w 488"/>
                  <a:gd name="T1" fmla="*/ 19 h 490"/>
                  <a:gd name="T2" fmla="*/ 19 w 488"/>
                  <a:gd name="T3" fmla="*/ 490 h 490"/>
                  <a:gd name="T4" fmla="*/ 0 w 488"/>
                  <a:gd name="T5" fmla="*/ 471 h 490"/>
                  <a:gd name="T6" fmla="*/ 469 w 488"/>
                  <a:gd name="T7" fmla="*/ 0 h 490"/>
                  <a:gd name="T8" fmla="*/ 488 w 488"/>
                  <a:gd name="T9" fmla="*/ 19 h 4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490">
                    <a:moveTo>
                      <a:pt x="488" y="19"/>
                    </a:moveTo>
                    <a:lnTo>
                      <a:pt x="19" y="490"/>
                    </a:lnTo>
                    <a:lnTo>
                      <a:pt x="0" y="471"/>
                    </a:lnTo>
                    <a:lnTo>
                      <a:pt x="469" y="0"/>
                    </a:lnTo>
                    <a:lnTo>
                      <a:pt x="488" y="1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08" name="Freeform 11">
                <a:extLst>
                  <a:ext uri="{FF2B5EF4-FFF2-40B4-BE49-F238E27FC236}">
                    <a16:creationId xmlns:a16="http://schemas.microsoft.com/office/drawing/2014/main" id="{49D4CA76-3E4B-4875-BAA2-C1F082BB3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8" y="1091"/>
                <a:ext cx="526" cy="1030"/>
              </a:xfrm>
              <a:custGeom>
                <a:avLst/>
                <a:gdLst>
                  <a:gd name="T0" fmla="*/ 0 w 526"/>
                  <a:gd name="T1" fmla="*/ 1018 h 1030"/>
                  <a:gd name="T2" fmla="*/ 502 w 526"/>
                  <a:gd name="T3" fmla="*/ 0 h 1030"/>
                  <a:gd name="T4" fmla="*/ 526 w 526"/>
                  <a:gd name="T5" fmla="*/ 10 h 1030"/>
                  <a:gd name="T6" fmla="*/ 24 w 526"/>
                  <a:gd name="T7" fmla="*/ 1030 h 1030"/>
                  <a:gd name="T8" fmla="*/ 0 w 526"/>
                  <a:gd name="T9" fmla="*/ 1018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6" h="1030">
                    <a:moveTo>
                      <a:pt x="0" y="1018"/>
                    </a:moveTo>
                    <a:lnTo>
                      <a:pt x="502" y="0"/>
                    </a:lnTo>
                    <a:lnTo>
                      <a:pt x="526" y="10"/>
                    </a:lnTo>
                    <a:lnTo>
                      <a:pt x="24" y="1030"/>
                    </a:lnTo>
                    <a:lnTo>
                      <a:pt x="0" y="1018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09" name="Freeform 12">
                <a:extLst>
                  <a:ext uri="{FF2B5EF4-FFF2-40B4-BE49-F238E27FC236}">
                    <a16:creationId xmlns:a16="http://schemas.microsoft.com/office/drawing/2014/main" id="{69C44DE2-D0A5-4085-A43A-53AB1EC1F1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6" y="1886"/>
                <a:ext cx="751" cy="242"/>
              </a:xfrm>
              <a:custGeom>
                <a:avLst/>
                <a:gdLst>
                  <a:gd name="T0" fmla="*/ 0 w 751"/>
                  <a:gd name="T1" fmla="*/ 216 h 242"/>
                  <a:gd name="T2" fmla="*/ 742 w 751"/>
                  <a:gd name="T3" fmla="*/ 0 h 242"/>
                  <a:gd name="T4" fmla="*/ 751 w 751"/>
                  <a:gd name="T5" fmla="*/ 26 h 242"/>
                  <a:gd name="T6" fmla="*/ 7 w 751"/>
                  <a:gd name="T7" fmla="*/ 242 h 242"/>
                  <a:gd name="T8" fmla="*/ 0 w 751"/>
                  <a:gd name="T9" fmla="*/ 2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1" h="242">
                    <a:moveTo>
                      <a:pt x="0" y="216"/>
                    </a:moveTo>
                    <a:lnTo>
                      <a:pt x="742" y="0"/>
                    </a:lnTo>
                    <a:lnTo>
                      <a:pt x="751" y="26"/>
                    </a:lnTo>
                    <a:lnTo>
                      <a:pt x="7" y="242"/>
                    </a:lnTo>
                    <a:lnTo>
                      <a:pt x="0" y="216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0" name="Freeform 13">
                <a:extLst>
                  <a:ext uri="{FF2B5EF4-FFF2-40B4-BE49-F238E27FC236}">
                    <a16:creationId xmlns:a16="http://schemas.microsoft.com/office/drawing/2014/main" id="{036B2559-EF8E-4C5A-A6E3-D9331D6C3A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8" y="379"/>
                <a:ext cx="620" cy="859"/>
              </a:xfrm>
              <a:custGeom>
                <a:avLst/>
                <a:gdLst>
                  <a:gd name="T0" fmla="*/ 620 w 620"/>
                  <a:gd name="T1" fmla="*/ 15 h 859"/>
                  <a:gd name="T2" fmla="*/ 21 w 620"/>
                  <a:gd name="T3" fmla="*/ 859 h 859"/>
                  <a:gd name="T4" fmla="*/ 0 w 620"/>
                  <a:gd name="T5" fmla="*/ 844 h 859"/>
                  <a:gd name="T6" fmla="*/ 597 w 620"/>
                  <a:gd name="T7" fmla="*/ 0 h 859"/>
                  <a:gd name="T8" fmla="*/ 620 w 620"/>
                  <a:gd name="T9" fmla="*/ 15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0" h="859">
                    <a:moveTo>
                      <a:pt x="620" y="15"/>
                    </a:moveTo>
                    <a:lnTo>
                      <a:pt x="21" y="859"/>
                    </a:lnTo>
                    <a:lnTo>
                      <a:pt x="0" y="844"/>
                    </a:lnTo>
                    <a:lnTo>
                      <a:pt x="597" y="0"/>
                    </a:lnTo>
                    <a:lnTo>
                      <a:pt x="620" y="15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1" name="Freeform 14">
                <a:extLst>
                  <a:ext uri="{FF2B5EF4-FFF2-40B4-BE49-F238E27FC236}">
                    <a16:creationId xmlns:a16="http://schemas.microsoft.com/office/drawing/2014/main" id="{C5E0A836-D9BE-4AA0-A808-D048094A44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1" y="2105"/>
                <a:ext cx="530" cy="504"/>
              </a:xfrm>
              <a:custGeom>
                <a:avLst/>
                <a:gdLst>
                  <a:gd name="T0" fmla="*/ 513 w 530"/>
                  <a:gd name="T1" fmla="*/ 504 h 504"/>
                  <a:gd name="T2" fmla="*/ 0 w 530"/>
                  <a:gd name="T3" fmla="*/ 19 h 504"/>
                  <a:gd name="T4" fmla="*/ 18 w 530"/>
                  <a:gd name="T5" fmla="*/ 0 h 504"/>
                  <a:gd name="T6" fmla="*/ 530 w 530"/>
                  <a:gd name="T7" fmla="*/ 485 h 504"/>
                  <a:gd name="T8" fmla="*/ 513 w 530"/>
                  <a:gd name="T9" fmla="*/ 504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0" h="504">
                    <a:moveTo>
                      <a:pt x="513" y="504"/>
                    </a:moveTo>
                    <a:lnTo>
                      <a:pt x="0" y="19"/>
                    </a:lnTo>
                    <a:lnTo>
                      <a:pt x="18" y="0"/>
                    </a:lnTo>
                    <a:lnTo>
                      <a:pt x="530" y="485"/>
                    </a:lnTo>
                    <a:lnTo>
                      <a:pt x="513" y="504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2" name="Freeform 15">
                <a:extLst>
                  <a:ext uri="{FF2B5EF4-FFF2-40B4-BE49-F238E27FC236}">
                    <a16:creationId xmlns:a16="http://schemas.microsoft.com/office/drawing/2014/main" id="{928660A3-5551-4D4D-A389-11A32E9496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3" y="764"/>
                <a:ext cx="201" cy="667"/>
              </a:xfrm>
              <a:custGeom>
                <a:avLst/>
                <a:gdLst>
                  <a:gd name="T0" fmla="*/ 26 w 201"/>
                  <a:gd name="T1" fmla="*/ 0 h 667"/>
                  <a:gd name="T2" fmla="*/ 201 w 201"/>
                  <a:gd name="T3" fmla="*/ 660 h 667"/>
                  <a:gd name="T4" fmla="*/ 175 w 201"/>
                  <a:gd name="T5" fmla="*/ 667 h 667"/>
                  <a:gd name="T6" fmla="*/ 0 w 201"/>
                  <a:gd name="T7" fmla="*/ 7 h 667"/>
                  <a:gd name="T8" fmla="*/ 26 w 201"/>
                  <a:gd name="T9" fmla="*/ 0 h 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1" h="667">
                    <a:moveTo>
                      <a:pt x="26" y="0"/>
                    </a:moveTo>
                    <a:lnTo>
                      <a:pt x="201" y="660"/>
                    </a:lnTo>
                    <a:lnTo>
                      <a:pt x="175" y="667"/>
                    </a:lnTo>
                    <a:lnTo>
                      <a:pt x="0" y="7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3" name="Freeform 16">
                <a:extLst>
                  <a:ext uri="{FF2B5EF4-FFF2-40B4-BE49-F238E27FC236}">
                    <a16:creationId xmlns:a16="http://schemas.microsoft.com/office/drawing/2014/main" id="{02B933E8-1875-4FDA-BC11-783CD3898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2" y="2592"/>
                <a:ext cx="316" cy="389"/>
              </a:xfrm>
              <a:custGeom>
                <a:avLst/>
                <a:gdLst>
                  <a:gd name="T0" fmla="*/ 295 w 316"/>
                  <a:gd name="T1" fmla="*/ 389 h 389"/>
                  <a:gd name="T2" fmla="*/ 0 w 316"/>
                  <a:gd name="T3" fmla="*/ 15 h 389"/>
                  <a:gd name="T4" fmla="*/ 21 w 316"/>
                  <a:gd name="T5" fmla="*/ 0 h 389"/>
                  <a:gd name="T6" fmla="*/ 316 w 316"/>
                  <a:gd name="T7" fmla="*/ 373 h 389"/>
                  <a:gd name="T8" fmla="*/ 295 w 316"/>
                  <a:gd name="T9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6" h="389">
                    <a:moveTo>
                      <a:pt x="295" y="389"/>
                    </a:moveTo>
                    <a:lnTo>
                      <a:pt x="0" y="15"/>
                    </a:lnTo>
                    <a:lnTo>
                      <a:pt x="21" y="0"/>
                    </a:lnTo>
                    <a:lnTo>
                      <a:pt x="316" y="373"/>
                    </a:lnTo>
                    <a:lnTo>
                      <a:pt x="295" y="38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4" name="Freeform 17">
                <a:extLst>
                  <a:ext uri="{FF2B5EF4-FFF2-40B4-BE49-F238E27FC236}">
                    <a16:creationId xmlns:a16="http://schemas.microsoft.com/office/drawing/2014/main" id="{5D81002D-6A70-462D-844D-4C72C9337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3" y="2032"/>
                <a:ext cx="639" cy="96"/>
              </a:xfrm>
              <a:custGeom>
                <a:avLst/>
                <a:gdLst>
                  <a:gd name="T0" fmla="*/ 1 w 639"/>
                  <a:gd name="T1" fmla="*/ 0 h 96"/>
                  <a:gd name="T2" fmla="*/ 639 w 639"/>
                  <a:gd name="T3" fmla="*/ 70 h 96"/>
                  <a:gd name="T4" fmla="*/ 635 w 639"/>
                  <a:gd name="T5" fmla="*/ 96 h 96"/>
                  <a:gd name="T6" fmla="*/ 0 w 639"/>
                  <a:gd name="T7" fmla="*/ 26 h 96"/>
                  <a:gd name="T8" fmla="*/ 1 w 639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9" h="96">
                    <a:moveTo>
                      <a:pt x="1" y="0"/>
                    </a:moveTo>
                    <a:lnTo>
                      <a:pt x="639" y="70"/>
                    </a:lnTo>
                    <a:lnTo>
                      <a:pt x="635" y="96"/>
                    </a:lnTo>
                    <a:lnTo>
                      <a:pt x="0" y="2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5" name="Freeform 18">
                <a:extLst>
                  <a:ext uri="{FF2B5EF4-FFF2-40B4-BE49-F238E27FC236}">
                    <a16:creationId xmlns:a16="http://schemas.microsoft.com/office/drawing/2014/main" id="{492B86D7-1586-47AF-8285-52805E6730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0" y="460"/>
                <a:ext cx="311" cy="641"/>
              </a:xfrm>
              <a:custGeom>
                <a:avLst/>
                <a:gdLst>
                  <a:gd name="T0" fmla="*/ 311 w 311"/>
                  <a:gd name="T1" fmla="*/ 12 h 641"/>
                  <a:gd name="T2" fmla="*/ 24 w 311"/>
                  <a:gd name="T3" fmla="*/ 641 h 641"/>
                  <a:gd name="T4" fmla="*/ 0 w 311"/>
                  <a:gd name="T5" fmla="*/ 631 h 641"/>
                  <a:gd name="T6" fmla="*/ 286 w 311"/>
                  <a:gd name="T7" fmla="*/ 0 h 641"/>
                  <a:gd name="T8" fmla="*/ 311 w 311"/>
                  <a:gd name="T9" fmla="*/ 12 h 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1" h="641">
                    <a:moveTo>
                      <a:pt x="311" y="12"/>
                    </a:moveTo>
                    <a:lnTo>
                      <a:pt x="24" y="641"/>
                    </a:lnTo>
                    <a:lnTo>
                      <a:pt x="0" y="631"/>
                    </a:lnTo>
                    <a:lnTo>
                      <a:pt x="286" y="0"/>
                    </a:lnTo>
                    <a:lnTo>
                      <a:pt x="311" y="1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6" name="Freeform 19">
                <a:extLst>
                  <a:ext uri="{FF2B5EF4-FFF2-40B4-BE49-F238E27FC236}">
                    <a16:creationId xmlns:a16="http://schemas.microsoft.com/office/drawing/2014/main" id="{822C3666-C379-45E9-B633-2E3CD83B4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6" y="1449"/>
                <a:ext cx="96" cy="668"/>
              </a:xfrm>
              <a:custGeom>
                <a:avLst/>
                <a:gdLst>
                  <a:gd name="T0" fmla="*/ 96 w 96"/>
                  <a:gd name="T1" fmla="*/ 1 h 668"/>
                  <a:gd name="T2" fmla="*/ 26 w 96"/>
                  <a:gd name="T3" fmla="*/ 668 h 668"/>
                  <a:gd name="T4" fmla="*/ 0 w 96"/>
                  <a:gd name="T5" fmla="*/ 665 h 668"/>
                  <a:gd name="T6" fmla="*/ 70 w 96"/>
                  <a:gd name="T7" fmla="*/ 0 h 668"/>
                  <a:gd name="T8" fmla="*/ 96 w 96"/>
                  <a:gd name="T9" fmla="*/ 1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668">
                    <a:moveTo>
                      <a:pt x="96" y="1"/>
                    </a:moveTo>
                    <a:lnTo>
                      <a:pt x="26" y="668"/>
                    </a:lnTo>
                    <a:lnTo>
                      <a:pt x="0" y="665"/>
                    </a:lnTo>
                    <a:lnTo>
                      <a:pt x="70" y="0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7" name="Freeform 20">
                <a:extLst>
                  <a:ext uri="{FF2B5EF4-FFF2-40B4-BE49-F238E27FC236}">
                    <a16:creationId xmlns:a16="http://schemas.microsoft.com/office/drawing/2014/main" id="{0BE3A7C7-1C7D-444E-B542-BD37219F57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333"/>
                <a:ext cx="314" cy="66"/>
              </a:xfrm>
              <a:custGeom>
                <a:avLst/>
                <a:gdLst>
                  <a:gd name="T0" fmla="*/ 3 w 314"/>
                  <a:gd name="T1" fmla="*/ 0 h 66"/>
                  <a:gd name="T2" fmla="*/ 314 w 314"/>
                  <a:gd name="T3" fmla="*/ 40 h 66"/>
                  <a:gd name="T4" fmla="*/ 311 w 314"/>
                  <a:gd name="T5" fmla="*/ 66 h 66"/>
                  <a:gd name="T6" fmla="*/ 0 w 314"/>
                  <a:gd name="T7" fmla="*/ 27 h 66"/>
                  <a:gd name="T8" fmla="*/ 3 w 314"/>
                  <a:gd name="T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4" h="66">
                    <a:moveTo>
                      <a:pt x="3" y="0"/>
                    </a:moveTo>
                    <a:lnTo>
                      <a:pt x="314" y="40"/>
                    </a:lnTo>
                    <a:lnTo>
                      <a:pt x="311" y="66"/>
                    </a:lnTo>
                    <a:lnTo>
                      <a:pt x="0" y="27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8" name="Freeform 21">
                <a:extLst>
                  <a:ext uri="{FF2B5EF4-FFF2-40B4-BE49-F238E27FC236}">
                    <a16:creationId xmlns:a16="http://schemas.microsoft.com/office/drawing/2014/main" id="{0F929302-1080-4AF5-B385-F08D944B2E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4" y="1899"/>
                <a:ext cx="81" cy="399"/>
              </a:xfrm>
              <a:custGeom>
                <a:avLst/>
                <a:gdLst>
                  <a:gd name="T0" fmla="*/ 0 w 81"/>
                  <a:gd name="T1" fmla="*/ 396 h 399"/>
                  <a:gd name="T2" fmla="*/ 55 w 81"/>
                  <a:gd name="T3" fmla="*/ 0 h 399"/>
                  <a:gd name="T4" fmla="*/ 81 w 81"/>
                  <a:gd name="T5" fmla="*/ 3 h 399"/>
                  <a:gd name="T6" fmla="*/ 26 w 81"/>
                  <a:gd name="T7" fmla="*/ 399 h 399"/>
                  <a:gd name="T8" fmla="*/ 0 w 81"/>
                  <a:gd name="T9" fmla="*/ 396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399">
                    <a:moveTo>
                      <a:pt x="0" y="396"/>
                    </a:moveTo>
                    <a:lnTo>
                      <a:pt x="55" y="0"/>
                    </a:lnTo>
                    <a:lnTo>
                      <a:pt x="81" y="3"/>
                    </a:lnTo>
                    <a:lnTo>
                      <a:pt x="26" y="399"/>
                    </a:lnTo>
                    <a:lnTo>
                      <a:pt x="0" y="396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19" name="Freeform 22">
                <a:extLst>
                  <a:ext uri="{FF2B5EF4-FFF2-40B4-BE49-F238E27FC236}">
                    <a16:creationId xmlns:a16="http://schemas.microsoft.com/office/drawing/2014/main" id="{EB45B9CD-018D-4D2D-90FD-27E2D9913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" y="1888"/>
                <a:ext cx="427" cy="285"/>
              </a:xfrm>
              <a:custGeom>
                <a:avLst/>
                <a:gdLst>
                  <a:gd name="T0" fmla="*/ 413 w 427"/>
                  <a:gd name="T1" fmla="*/ 285 h 285"/>
                  <a:gd name="T2" fmla="*/ 0 w 427"/>
                  <a:gd name="T3" fmla="*/ 23 h 285"/>
                  <a:gd name="T4" fmla="*/ 15 w 427"/>
                  <a:gd name="T5" fmla="*/ 0 h 285"/>
                  <a:gd name="T6" fmla="*/ 427 w 427"/>
                  <a:gd name="T7" fmla="*/ 262 h 285"/>
                  <a:gd name="T8" fmla="*/ 413 w 427"/>
                  <a:gd name="T9" fmla="*/ 285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7" h="285">
                    <a:moveTo>
                      <a:pt x="413" y="285"/>
                    </a:moveTo>
                    <a:lnTo>
                      <a:pt x="0" y="23"/>
                    </a:lnTo>
                    <a:lnTo>
                      <a:pt x="15" y="0"/>
                    </a:lnTo>
                    <a:lnTo>
                      <a:pt x="427" y="262"/>
                    </a:lnTo>
                    <a:lnTo>
                      <a:pt x="413" y="285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0" name="Freeform 23">
                <a:extLst>
                  <a:ext uri="{FF2B5EF4-FFF2-40B4-BE49-F238E27FC236}">
                    <a16:creationId xmlns:a16="http://schemas.microsoft.com/office/drawing/2014/main" id="{6BFB9CAE-3303-48C4-A47D-D8130D335C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9" y="1426"/>
                <a:ext cx="385" cy="269"/>
              </a:xfrm>
              <a:custGeom>
                <a:avLst/>
                <a:gdLst>
                  <a:gd name="T0" fmla="*/ 14 w 385"/>
                  <a:gd name="T1" fmla="*/ 0 h 269"/>
                  <a:gd name="T2" fmla="*/ 385 w 385"/>
                  <a:gd name="T3" fmla="*/ 247 h 269"/>
                  <a:gd name="T4" fmla="*/ 372 w 385"/>
                  <a:gd name="T5" fmla="*/ 269 h 269"/>
                  <a:gd name="T6" fmla="*/ 0 w 385"/>
                  <a:gd name="T7" fmla="*/ 21 h 269"/>
                  <a:gd name="T8" fmla="*/ 14 w 385"/>
                  <a:gd name="T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5" h="269">
                    <a:moveTo>
                      <a:pt x="14" y="0"/>
                    </a:moveTo>
                    <a:lnTo>
                      <a:pt x="385" y="247"/>
                    </a:lnTo>
                    <a:lnTo>
                      <a:pt x="372" y="269"/>
                    </a:lnTo>
                    <a:lnTo>
                      <a:pt x="0" y="21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1" name="Freeform 24">
                <a:extLst>
                  <a:ext uri="{FF2B5EF4-FFF2-40B4-BE49-F238E27FC236}">
                    <a16:creationId xmlns:a16="http://schemas.microsoft.com/office/drawing/2014/main" id="{23BC3AA0-BEB9-46BE-9B6E-C98BDF0F1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7" y="611"/>
                <a:ext cx="436" cy="341"/>
              </a:xfrm>
              <a:custGeom>
                <a:avLst/>
                <a:gdLst>
                  <a:gd name="T0" fmla="*/ 0 w 436"/>
                  <a:gd name="T1" fmla="*/ 320 h 341"/>
                  <a:gd name="T2" fmla="*/ 420 w 436"/>
                  <a:gd name="T3" fmla="*/ 0 h 341"/>
                  <a:gd name="T4" fmla="*/ 436 w 436"/>
                  <a:gd name="T5" fmla="*/ 21 h 341"/>
                  <a:gd name="T6" fmla="*/ 15 w 436"/>
                  <a:gd name="T7" fmla="*/ 341 h 341"/>
                  <a:gd name="T8" fmla="*/ 0 w 436"/>
                  <a:gd name="T9" fmla="*/ 320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6" h="341">
                    <a:moveTo>
                      <a:pt x="0" y="320"/>
                    </a:moveTo>
                    <a:lnTo>
                      <a:pt x="420" y="0"/>
                    </a:lnTo>
                    <a:lnTo>
                      <a:pt x="436" y="21"/>
                    </a:lnTo>
                    <a:lnTo>
                      <a:pt x="15" y="341"/>
                    </a:lnTo>
                    <a:lnTo>
                      <a:pt x="0" y="32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2" name="Freeform 25">
                <a:extLst>
                  <a:ext uri="{FF2B5EF4-FFF2-40B4-BE49-F238E27FC236}">
                    <a16:creationId xmlns:a16="http://schemas.microsoft.com/office/drawing/2014/main" id="{4542A603-477D-4EF3-B318-2686F38EAD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6" y="1796"/>
                <a:ext cx="227" cy="257"/>
              </a:xfrm>
              <a:custGeom>
                <a:avLst/>
                <a:gdLst>
                  <a:gd name="T0" fmla="*/ 20 w 227"/>
                  <a:gd name="T1" fmla="*/ 0 h 257"/>
                  <a:gd name="T2" fmla="*/ 227 w 227"/>
                  <a:gd name="T3" fmla="*/ 240 h 257"/>
                  <a:gd name="T4" fmla="*/ 208 w 227"/>
                  <a:gd name="T5" fmla="*/ 257 h 257"/>
                  <a:gd name="T6" fmla="*/ 0 w 227"/>
                  <a:gd name="T7" fmla="*/ 17 h 257"/>
                  <a:gd name="T8" fmla="*/ 20 w 227"/>
                  <a:gd name="T9" fmla="*/ 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257">
                    <a:moveTo>
                      <a:pt x="20" y="0"/>
                    </a:moveTo>
                    <a:lnTo>
                      <a:pt x="227" y="240"/>
                    </a:lnTo>
                    <a:lnTo>
                      <a:pt x="208" y="257"/>
                    </a:lnTo>
                    <a:lnTo>
                      <a:pt x="0" y="17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3" name="Freeform 26">
                <a:extLst>
                  <a:ext uri="{FF2B5EF4-FFF2-40B4-BE49-F238E27FC236}">
                    <a16:creationId xmlns:a16="http://schemas.microsoft.com/office/drawing/2014/main" id="{CD9B3281-78A4-41E3-B226-6771D4646A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2" y="2599"/>
                <a:ext cx="54" cy="599"/>
              </a:xfrm>
              <a:custGeom>
                <a:avLst/>
                <a:gdLst>
                  <a:gd name="T0" fmla="*/ 0 w 54"/>
                  <a:gd name="T1" fmla="*/ 597 h 599"/>
                  <a:gd name="T2" fmla="*/ 26 w 54"/>
                  <a:gd name="T3" fmla="*/ 0 h 599"/>
                  <a:gd name="T4" fmla="*/ 54 w 54"/>
                  <a:gd name="T5" fmla="*/ 1 h 599"/>
                  <a:gd name="T6" fmla="*/ 26 w 54"/>
                  <a:gd name="T7" fmla="*/ 599 h 599"/>
                  <a:gd name="T8" fmla="*/ 0 w 54"/>
                  <a:gd name="T9" fmla="*/ 597 h 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599">
                    <a:moveTo>
                      <a:pt x="0" y="597"/>
                    </a:moveTo>
                    <a:lnTo>
                      <a:pt x="26" y="0"/>
                    </a:lnTo>
                    <a:lnTo>
                      <a:pt x="54" y="1"/>
                    </a:lnTo>
                    <a:lnTo>
                      <a:pt x="26" y="599"/>
                    </a:lnTo>
                    <a:lnTo>
                      <a:pt x="0" y="597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4" name="Freeform 27">
                <a:extLst>
                  <a:ext uri="{FF2B5EF4-FFF2-40B4-BE49-F238E27FC236}">
                    <a16:creationId xmlns:a16="http://schemas.microsoft.com/office/drawing/2014/main" id="{68196224-4C5E-4A48-A0D7-A388209C73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6" y="2105"/>
                <a:ext cx="513" cy="459"/>
              </a:xfrm>
              <a:custGeom>
                <a:avLst/>
                <a:gdLst>
                  <a:gd name="T0" fmla="*/ 513 w 513"/>
                  <a:gd name="T1" fmla="*/ 19 h 459"/>
                  <a:gd name="T2" fmla="*/ 18 w 513"/>
                  <a:gd name="T3" fmla="*/ 459 h 459"/>
                  <a:gd name="T4" fmla="*/ 0 w 513"/>
                  <a:gd name="T5" fmla="*/ 438 h 459"/>
                  <a:gd name="T6" fmla="*/ 495 w 513"/>
                  <a:gd name="T7" fmla="*/ 0 h 459"/>
                  <a:gd name="T8" fmla="*/ 513 w 513"/>
                  <a:gd name="T9" fmla="*/ 19 h 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3" h="459">
                    <a:moveTo>
                      <a:pt x="513" y="19"/>
                    </a:moveTo>
                    <a:lnTo>
                      <a:pt x="18" y="459"/>
                    </a:lnTo>
                    <a:lnTo>
                      <a:pt x="0" y="438"/>
                    </a:lnTo>
                    <a:lnTo>
                      <a:pt x="495" y="0"/>
                    </a:lnTo>
                    <a:lnTo>
                      <a:pt x="513" y="1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5" name="Freeform 28">
                <a:extLst>
                  <a:ext uri="{FF2B5EF4-FFF2-40B4-BE49-F238E27FC236}">
                    <a16:creationId xmlns:a16="http://schemas.microsoft.com/office/drawing/2014/main" id="{178C24B1-6F22-4D43-BA35-DB51D7175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" y="2837"/>
                <a:ext cx="215" cy="375"/>
              </a:xfrm>
              <a:custGeom>
                <a:avLst/>
                <a:gdLst>
                  <a:gd name="T0" fmla="*/ 215 w 215"/>
                  <a:gd name="T1" fmla="*/ 12 h 375"/>
                  <a:gd name="T2" fmla="*/ 24 w 215"/>
                  <a:gd name="T3" fmla="*/ 375 h 375"/>
                  <a:gd name="T4" fmla="*/ 0 w 215"/>
                  <a:gd name="T5" fmla="*/ 363 h 375"/>
                  <a:gd name="T6" fmla="*/ 191 w 215"/>
                  <a:gd name="T7" fmla="*/ 0 h 375"/>
                  <a:gd name="T8" fmla="*/ 215 w 215"/>
                  <a:gd name="T9" fmla="*/ 12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5" h="375">
                    <a:moveTo>
                      <a:pt x="215" y="12"/>
                    </a:moveTo>
                    <a:lnTo>
                      <a:pt x="24" y="375"/>
                    </a:lnTo>
                    <a:lnTo>
                      <a:pt x="0" y="363"/>
                    </a:lnTo>
                    <a:lnTo>
                      <a:pt x="191" y="0"/>
                    </a:lnTo>
                    <a:lnTo>
                      <a:pt x="215" y="1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6" name="Freeform 29">
                <a:extLst>
                  <a:ext uri="{FF2B5EF4-FFF2-40B4-BE49-F238E27FC236}">
                    <a16:creationId xmlns:a16="http://schemas.microsoft.com/office/drawing/2014/main" id="{7AFC0535-82ED-4083-AFBD-14CDAFF14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" y="365"/>
                <a:ext cx="198" cy="128"/>
              </a:xfrm>
              <a:custGeom>
                <a:avLst/>
                <a:gdLst>
                  <a:gd name="T0" fmla="*/ 186 w 198"/>
                  <a:gd name="T1" fmla="*/ 128 h 128"/>
                  <a:gd name="T2" fmla="*/ 0 w 198"/>
                  <a:gd name="T3" fmla="*/ 24 h 128"/>
                  <a:gd name="T4" fmla="*/ 14 w 198"/>
                  <a:gd name="T5" fmla="*/ 0 h 128"/>
                  <a:gd name="T6" fmla="*/ 198 w 198"/>
                  <a:gd name="T7" fmla="*/ 106 h 128"/>
                  <a:gd name="T8" fmla="*/ 186 w 198"/>
                  <a:gd name="T9" fmla="*/ 12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128">
                    <a:moveTo>
                      <a:pt x="186" y="128"/>
                    </a:moveTo>
                    <a:lnTo>
                      <a:pt x="0" y="24"/>
                    </a:lnTo>
                    <a:lnTo>
                      <a:pt x="14" y="0"/>
                    </a:lnTo>
                    <a:lnTo>
                      <a:pt x="198" y="106"/>
                    </a:lnTo>
                    <a:lnTo>
                      <a:pt x="186" y="128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7" name="Freeform 30">
                <a:extLst>
                  <a:ext uri="{FF2B5EF4-FFF2-40B4-BE49-F238E27FC236}">
                    <a16:creationId xmlns:a16="http://schemas.microsoft.com/office/drawing/2014/main" id="{466F3799-9AB5-4763-9F81-27E35FAB6A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88" y="1034"/>
                <a:ext cx="91" cy="397"/>
              </a:xfrm>
              <a:custGeom>
                <a:avLst/>
                <a:gdLst>
                  <a:gd name="T0" fmla="*/ 91 w 91"/>
                  <a:gd name="T1" fmla="*/ 5 h 397"/>
                  <a:gd name="T2" fmla="*/ 26 w 91"/>
                  <a:gd name="T3" fmla="*/ 397 h 397"/>
                  <a:gd name="T4" fmla="*/ 0 w 91"/>
                  <a:gd name="T5" fmla="*/ 392 h 397"/>
                  <a:gd name="T6" fmla="*/ 64 w 91"/>
                  <a:gd name="T7" fmla="*/ 0 h 397"/>
                  <a:gd name="T8" fmla="*/ 91 w 91"/>
                  <a:gd name="T9" fmla="*/ 5 h 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97">
                    <a:moveTo>
                      <a:pt x="91" y="5"/>
                    </a:moveTo>
                    <a:lnTo>
                      <a:pt x="26" y="397"/>
                    </a:lnTo>
                    <a:lnTo>
                      <a:pt x="0" y="392"/>
                    </a:lnTo>
                    <a:lnTo>
                      <a:pt x="64" y="0"/>
                    </a:lnTo>
                    <a:lnTo>
                      <a:pt x="91" y="5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8" name="Freeform 31">
                <a:extLst>
                  <a:ext uri="{FF2B5EF4-FFF2-40B4-BE49-F238E27FC236}">
                    <a16:creationId xmlns:a16="http://schemas.microsoft.com/office/drawing/2014/main" id="{3C5F596D-DBE9-4FF3-A951-9D458AE42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4" y="1492"/>
                <a:ext cx="122" cy="412"/>
              </a:xfrm>
              <a:custGeom>
                <a:avLst/>
                <a:gdLst>
                  <a:gd name="T0" fmla="*/ 122 w 122"/>
                  <a:gd name="T1" fmla="*/ 5 h 412"/>
                  <a:gd name="T2" fmla="*/ 26 w 122"/>
                  <a:gd name="T3" fmla="*/ 412 h 412"/>
                  <a:gd name="T4" fmla="*/ 0 w 122"/>
                  <a:gd name="T5" fmla="*/ 407 h 412"/>
                  <a:gd name="T6" fmla="*/ 96 w 122"/>
                  <a:gd name="T7" fmla="*/ 0 h 412"/>
                  <a:gd name="T8" fmla="*/ 122 w 122"/>
                  <a:gd name="T9" fmla="*/ 5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12">
                    <a:moveTo>
                      <a:pt x="122" y="5"/>
                    </a:moveTo>
                    <a:lnTo>
                      <a:pt x="26" y="412"/>
                    </a:lnTo>
                    <a:lnTo>
                      <a:pt x="0" y="407"/>
                    </a:lnTo>
                    <a:lnTo>
                      <a:pt x="96" y="0"/>
                    </a:lnTo>
                    <a:lnTo>
                      <a:pt x="122" y="5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29" name="Freeform 32">
                <a:extLst>
                  <a:ext uri="{FF2B5EF4-FFF2-40B4-BE49-F238E27FC236}">
                    <a16:creationId xmlns:a16="http://schemas.microsoft.com/office/drawing/2014/main" id="{A317043E-FF87-47AA-B1E1-097BDDD36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" y="1725"/>
                <a:ext cx="575" cy="189"/>
              </a:xfrm>
              <a:custGeom>
                <a:avLst/>
                <a:gdLst>
                  <a:gd name="T0" fmla="*/ 575 w 575"/>
                  <a:gd name="T1" fmla="*/ 24 h 189"/>
                  <a:gd name="T2" fmla="*/ 9 w 575"/>
                  <a:gd name="T3" fmla="*/ 189 h 189"/>
                  <a:gd name="T4" fmla="*/ 0 w 575"/>
                  <a:gd name="T5" fmla="*/ 163 h 189"/>
                  <a:gd name="T6" fmla="*/ 567 w 575"/>
                  <a:gd name="T7" fmla="*/ 0 h 189"/>
                  <a:gd name="T8" fmla="*/ 575 w 575"/>
                  <a:gd name="T9" fmla="*/ 24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5" h="189">
                    <a:moveTo>
                      <a:pt x="575" y="24"/>
                    </a:moveTo>
                    <a:lnTo>
                      <a:pt x="9" y="189"/>
                    </a:lnTo>
                    <a:lnTo>
                      <a:pt x="0" y="163"/>
                    </a:lnTo>
                    <a:lnTo>
                      <a:pt x="567" y="0"/>
                    </a:lnTo>
                    <a:lnTo>
                      <a:pt x="575" y="24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0" name="Freeform 33">
                <a:extLst>
                  <a:ext uri="{FF2B5EF4-FFF2-40B4-BE49-F238E27FC236}">
                    <a16:creationId xmlns:a16="http://schemas.microsoft.com/office/drawing/2014/main" id="{6B625429-510F-4E09-B501-D5F9D4D48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5" y="1093"/>
                <a:ext cx="72" cy="486"/>
              </a:xfrm>
              <a:custGeom>
                <a:avLst/>
                <a:gdLst>
                  <a:gd name="T0" fmla="*/ 0 w 72"/>
                  <a:gd name="T1" fmla="*/ 484 h 486"/>
                  <a:gd name="T2" fmla="*/ 45 w 72"/>
                  <a:gd name="T3" fmla="*/ 0 h 486"/>
                  <a:gd name="T4" fmla="*/ 72 w 72"/>
                  <a:gd name="T5" fmla="*/ 1 h 486"/>
                  <a:gd name="T6" fmla="*/ 26 w 72"/>
                  <a:gd name="T7" fmla="*/ 486 h 486"/>
                  <a:gd name="T8" fmla="*/ 0 w 72"/>
                  <a:gd name="T9" fmla="*/ 484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486">
                    <a:moveTo>
                      <a:pt x="0" y="484"/>
                    </a:moveTo>
                    <a:lnTo>
                      <a:pt x="45" y="0"/>
                    </a:lnTo>
                    <a:lnTo>
                      <a:pt x="72" y="1"/>
                    </a:lnTo>
                    <a:lnTo>
                      <a:pt x="26" y="486"/>
                    </a:lnTo>
                    <a:lnTo>
                      <a:pt x="0" y="484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1" name="Freeform 34">
                <a:extLst>
                  <a:ext uri="{FF2B5EF4-FFF2-40B4-BE49-F238E27FC236}">
                    <a16:creationId xmlns:a16="http://schemas.microsoft.com/office/drawing/2014/main" id="{B5DD2912-A49B-4333-9E35-4A6CE3FBA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9" y="587"/>
                <a:ext cx="280" cy="50"/>
              </a:xfrm>
              <a:custGeom>
                <a:avLst/>
                <a:gdLst>
                  <a:gd name="T0" fmla="*/ 280 w 280"/>
                  <a:gd name="T1" fmla="*/ 28 h 50"/>
                  <a:gd name="T2" fmla="*/ 4 w 280"/>
                  <a:gd name="T3" fmla="*/ 50 h 50"/>
                  <a:gd name="T4" fmla="*/ 0 w 280"/>
                  <a:gd name="T5" fmla="*/ 24 h 50"/>
                  <a:gd name="T6" fmla="*/ 278 w 280"/>
                  <a:gd name="T7" fmla="*/ 0 h 50"/>
                  <a:gd name="T8" fmla="*/ 280 w 280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0" h="50">
                    <a:moveTo>
                      <a:pt x="280" y="28"/>
                    </a:moveTo>
                    <a:lnTo>
                      <a:pt x="4" y="50"/>
                    </a:lnTo>
                    <a:lnTo>
                      <a:pt x="0" y="24"/>
                    </a:lnTo>
                    <a:lnTo>
                      <a:pt x="278" y="0"/>
                    </a:lnTo>
                    <a:lnTo>
                      <a:pt x="280" y="28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2" name="Freeform 35">
                <a:extLst>
                  <a:ext uri="{FF2B5EF4-FFF2-40B4-BE49-F238E27FC236}">
                    <a16:creationId xmlns:a16="http://schemas.microsoft.com/office/drawing/2014/main" id="{425A9F31-815C-4BAC-83FB-1E42EB1B44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4" y="1211"/>
                <a:ext cx="75" cy="239"/>
              </a:xfrm>
              <a:custGeom>
                <a:avLst/>
                <a:gdLst>
                  <a:gd name="T0" fmla="*/ 49 w 75"/>
                  <a:gd name="T1" fmla="*/ 239 h 239"/>
                  <a:gd name="T2" fmla="*/ 0 w 75"/>
                  <a:gd name="T3" fmla="*/ 5 h 239"/>
                  <a:gd name="T4" fmla="*/ 26 w 75"/>
                  <a:gd name="T5" fmla="*/ 0 h 239"/>
                  <a:gd name="T6" fmla="*/ 75 w 75"/>
                  <a:gd name="T7" fmla="*/ 234 h 239"/>
                  <a:gd name="T8" fmla="*/ 49 w 75"/>
                  <a:gd name="T9" fmla="*/ 239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239">
                    <a:moveTo>
                      <a:pt x="49" y="239"/>
                    </a:moveTo>
                    <a:lnTo>
                      <a:pt x="0" y="5"/>
                    </a:lnTo>
                    <a:lnTo>
                      <a:pt x="26" y="0"/>
                    </a:lnTo>
                    <a:lnTo>
                      <a:pt x="75" y="234"/>
                    </a:lnTo>
                    <a:lnTo>
                      <a:pt x="49" y="23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3" name="Freeform 36">
                <a:extLst>
                  <a:ext uri="{FF2B5EF4-FFF2-40B4-BE49-F238E27FC236}">
                    <a16:creationId xmlns:a16="http://schemas.microsoft.com/office/drawing/2014/main" id="{97CBDC96-25A8-4B2B-A72A-8173D912CA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8" y="2255"/>
                <a:ext cx="68" cy="312"/>
              </a:xfrm>
              <a:custGeom>
                <a:avLst/>
                <a:gdLst>
                  <a:gd name="T0" fmla="*/ 26 w 68"/>
                  <a:gd name="T1" fmla="*/ 0 h 312"/>
                  <a:gd name="T2" fmla="*/ 68 w 68"/>
                  <a:gd name="T3" fmla="*/ 309 h 312"/>
                  <a:gd name="T4" fmla="*/ 40 w 68"/>
                  <a:gd name="T5" fmla="*/ 312 h 312"/>
                  <a:gd name="T6" fmla="*/ 0 w 68"/>
                  <a:gd name="T7" fmla="*/ 3 h 312"/>
                  <a:gd name="T8" fmla="*/ 26 w 68"/>
                  <a:gd name="T9" fmla="*/ 0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12">
                    <a:moveTo>
                      <a:pt x="26" y="0"/>
                    </a:moveTo>
                    <a:lnTo>
                      <a:pt x="68" y="309"/>
                    </a:lnTo>
                    <a:lnTo>
                      <a:pt x="40" y="312"/>
                    </a:lnTo>
                    <a:lnTo>
                      <a:pt x="0" y="3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4" name="Freeform 37">
                <a:extLst>
                  <a:ext uri="{FF2B5EF4-FFF2-40B4-BE49-F238E27FC236}">
                    <a16:creationId xmlns:a16="http://schemas.microsoft.com/office/drawing/2014/main" id="{06DD0D25-8B39-4F5A-B992-9BCDE91C0A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" y="2830"/>
                <a:ext cx="222" cy="298"/>
              </a:xfrm>
              <a:custGeom>
                <a:avLst/>
                <a:gdLst>
                  <a:gd name="T0" fmla="*/ 22 w 222"/>
                  <a:gd name="T1" fmla="*/ 0 h 298"/>
                  <a:gd name="T2" fmla="*/ 222 w 222"/>
                  <a:gd name="T3" fmla="*/ 283 h 298"/>
                  <a:gd name="T4" fmla="*/ 201 w 222"/>
                  <a:gd name="T5" fmla="*/ 298 h 298"/>
                  <a:gd name="T6" fmla="*/ 0 w 222"/>
                  <a:gd name="T7" fmla="*/ 14 h 298"/>
                  <a:gd name="T8" fmla="*/ 22 w 222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2" h="298">
                    <a:moveTo>
                      <a:pt x="22" y="0"/>
                    </a:moveTo>
                    <a:lnTo>
                      <a:pt x="222" y="283"/>
                    </a:lnTo>
                    <a:lnTo>
                      <a:pt x="201" y="298"/>
                    </a:lnTo>
                    <a:lnTo>
                      <a:pt x="0" y="1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5" name="Freeform 38">
                <a:extLst>
                  <a:ext uri="{FF2B5EF4-FFF2-40B4-BE49-F238E27FC236}">
                    <a16:creationId xmlns:a16="http://schemas.microsoft.com/office/drawing/2014/main" id="{6B504B8A-5994-43FF-BBDE-EBBBFA32E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29" y="2821"/>
                <a:ext cx="307" cy="36"/>
              </a:xfrm>
              <a:custGeom>
                <a:avLst/>
                <a:gdLst>
                  <a:gd name="T0" fmla="*/ 305 w 307"/>
                  <a:gd name="T1" fmla="*/ 36 h 36"/>
                  <a:gd name="T2" fmla="*/ 0 w 307"/>
                  <a:gd name="T3" fmla="*/ 28 h 36"/>
                  <a:gd name="T4" fmla="*/ 0 w 307"/>
                  <a:gd name="T5" fmla="*/ 0 h 36"/>
                  <a:gd name="T6" fmla="*/ 307 w 307"/>
                  <a:gd name="T7" fmla="*/ 10 h 36"/>
                  <a:gd name="T8" fmla="*/ 305 w 307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7" h="36">
                    <a:moveTo>
                      <a:pt x="305" y="36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307" y="10"/>
                    </a:lnTo>
                    <a:lnTo>
                      <a:pt x="305" y="36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6" name="Freeform 39">
                <a:extLst>
                  <a:ext uri="{FF2B5EF4-FFF2-40B4-BE49-F238E27FC236}">
                    <a16:creationId xmlns:a16="http://schemas.microsoft.com/office/drawing/2014/main" id="{4D6EFE5A-F916-4BCC-85A7-341FCA01CD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2" y="1904"/>
                <a:ext cx="216" cy="158"/>
              </a:xfrm>
              <a:custGeom>
                <a:avLst/>
                <a:gdLst>
                  <a:gd name="T0" fmla="*/ 0 w 216"/>
                  <a:gd name="T1" fmla="*/ 135 h 158"/>
                  <a:gd name="T2" fmla="*/ 200 w 216"/>
                  <a:gd name="T3" fmla="*/ 0 h 158"/>
                  <a:gd name="T4" fmla="*/ 216 w 216"/>
                  <a:gd name="T5" fmla="*/ 21 h 158"/>
                  <a:gd name="T6" fmla="*/ 16 w 216"/>
                  <a:gd name="T7" fmla="*/ 158 h 158"/>
                  <a:gd name="T8" fmla="*/ 0 w 216"/>
                  <a:gd name="T9" fmla="*/ 135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" h="158">
                    <a:moveTo>
                      <a:pt x="0" y="135"/>
                    </a:moveTo>
                    <a:lnTo>
                      <a:pt x="200" y="0"/>
                    </a:lnTo>
                    <a:lnTo>
                      <a:pt x="216" y="21"/>
                    </a:lnTo>
                    <a:lnTo>
                      <a:pt x="16" y="158"/>
                    </a:lnTo>
                    <a:lnTo>
                      <a:pt x="0" y="135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7" name="Freeform 40">
                <a:extLst>
                  <a:ext uri="{FF2B5EF4-FFF2-40B4-BE49-F238E27FC236}">
                    <a16:creationId xmlns:a16="http://schemas.microsoft.com/office/drawing/2014/main" id="{822C53DD-C7AF-476B-B26C-5DBA779E7D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0" y="2553"/>
                <a:ext cx="413" cy="44"/>
              </a:xfrm>
              <a:custGeom>
                <a:avLst/>
                <a:gdLst>
                  <a:gd name="T0" fmla="*/ 413 w 413"/>
                  <a:gd name="T1" fmla="*/ 26 h 44"/>
                  <a:gd name="T2" fmla="*/ 1 w 413"/>
                  <a:gd name="T3" fmla="*/ 44 h 44"/>
                  <a:gd name="T4" fmla="*/ 0 w 413"/>
                  <a:gd name="T5" fmla="*/ 16 h 44"/>
                  <a:gd name="T6" fmla="*/ 411 w 413"/>
                  <a:gd name="T7" fmla="*/ 0 h 44"/>
                  <a:gd name="T8" fmla="*/ 413 w 413"/>
                  <a:gd name="T9" fmla="*/ 2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3" h="44">
                    <a:moveTo>
                      <a:pt x="413" y="26"/>
                    </a:moveTo>
                    <a:lnTo>
                      <a:pt x="1" y="44"/>
                    </a:lnTo>
                    <a:lnTo>
                      <a:pt x="0" y="16"/>
                    </a:lnTo>
                    <a:lnTo>
                      <a:pt x="411" y="0"/>
                    </a:lnTo>
                    <a:lnTo>
                      <a:pt x="413" y="26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8" name="Freeform 41">
                <a:extLst>
                  <a:ext uri="{FF2B5EF4-FFF2-40B4-BE49-F238E27FC236}">
                    <a16:creationId xmlns:a16="http://schemas.microsoft.com/office/drawing/2014/main" id="{C4C34D86-52D4-4C89-912B-CFDDCFAD66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6" y="3292"/>
                <a:ext cx="1045" cy="929"/>
              </a:xfrm>
              <a:custGeom>
                <a:avLst/>
                <a:gdLst>
                  <a:gd name="T0" fmla="*/ 293 w 602"/>
                  <a:gd name="T1" fmla="*/ 535 h 535"/>
                  <a:gd name="T2" fmla="*/ 143 w 602"/>
                  <a:gd name="T3" fmla="*/ 515 h 535"/>
                  <a:gd name="T4" fmla="*/ 87 w 602"/>
                  <a:gd name="T5" fmla="*/ 469 h 535"/>
                  <a:gd name="T6" fmla="*/ 38 w 602"/>
                  <a:gd name="T7" fmla="*/ 403 h 535"/>
                  <a:gd name="T8" fmla="*/ 31 w 602"/>
                  <a:gd name="T9" fmla="*/ 368 h 535"/>
                  <a:gd name="T10" fmla="*/ 32 w 602"/>
                  <a:gd name="T11" fmla="*/ 347 h 535"/>
                  <a:gd name="T12" fmla="*/ 38 w 602"/>
                  <a:gd name="T13" fmla="*/ 314 h 535"/>
                  <a:gd name="T14" fmla="*/ 32 w 602"/>
                  <a:gd name="T15" fmla="*/ 293 h 535"/>
                  <a:gd name="T16" fmla="*/ 29 w 602"/>
                  <a:gd name="T17" fmla="*/ 270 h 535"/>
                  <a:gd name="T18" fmla="*/ 37 w 602"/>
                  <a:gd name="T19" fmla="*/ 241 h 535"/>
                  <a:gd name="T20" fmla="*/ 31 w 602"/>
                  <a:gd name="T21" fmla="*/ 214 h 535"/>
                  <a:gd name="T22" fmla="*/ 35 w 602"/>
                  <a:gd name="T23" fmla="*/ 191 h 535"/>
                  <a:gd name="T24" fmla="*/ 41 w 602"/>
                  <a:gd name="T25" fmla="*/ 169 h 535"/>
                  <a:gd name="T26" fmla="*/ 44 w 602"/>
                  <a:gd name="T27" fmla="*/ 145 h 535"/>
                  <a:gd name="T28" fmla="*/ 17 w 602"/>
                  <a:gd name="T29" fmla="*/ 126 h 535"/>
                  <a:gd name="T30" fmla="*/ 0 w 602"/>
                  <a:gd name="T31" fmla="*/ 0 h 535"/>
                  <a:gd name="T32" fmla="*/ 602 w 602"/>
                  <a:gd name="T33" fmla="*/ 0 h 535"/>
                  <a:gd name="T34" fmla="*/ 590 w 602"/>
                  <a:gd name="T35" fmla="*/ 94 h 535"/>
                  <a:gd name="T36" fmla="*/ 563 w 602"/>
                  <a:gd name="T37" fmla="*/ 114 h 535"/>
                  <a:gd name="T38" fmla="*/ 566 w 602"/>
                  <a:gd name="T39" fmla="*/ 138 h 535"/>
                  <a:gd name="T40" fmla="*/ 572 w 602"/>
                  <a:gd name="T41" fmla="*/ 160 h 535"/>
                  <a:gd name="T42" fmla="*/ 577 w 602"/>
                  <a:gd name="T43" fmla="*/ 182 h 535"/>
                  <a:gd name="T44" fmla="*/ 571 w 602"/>
                  <a:gd name="T45" fmla="*/ 209 h 535"/>
                  <a:gd name="T46" fmla="*/ 578 w 602"/>
                  <a:gd name="T47" fmla="*/ 239 h 535"/>
                  <a:gd name="T48" fmla="*/ 575 w 602"/>
                  <a:gd name="T49" fmla="*/ 261 h 535"/>
                  <a:gd name="T50" fmla="*/ 569 w 602"/>
                  <a:gd name="T51" fmla="*/ 282 h 535"/>
                  <a:gd name="T52" fmla="*/ 575 w 602"/>
                  <a:gd name="T53" fmla="*/ 315 h 535"/>
                  <a:gd name="T54" fmla="*/ 577 w 602"/>
                  <a:gd name="T55" fmla="*/ 336 h 535"/>
                  <a:gd name="T56" fmla="*/ 569 w 602"/>
                  <a:gd name="T57" fmla="*/ 372 h 535"/>
                  <a:gd name="T58" fmla="*/ 580 w 602"/>
                  <a:gd name="T59" fmla="*/ 392 h 535"/>
                  <a:gd name="T60" fmla="*/ 524 w 602"/>
                  <a:gd name="T61" fmla="*/ 469 h 535"/>
                  <a:gd name="T62" fmla="*/ 469 w 602"/>
                  <a:gd name="T63" fmla="*/ 515 h 535"/>
                  <a:gd name="T64" fmla="*/ 293 w 602"/>
                  <a:gd name="T65" fmla="*/ 535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2" h="535">
                    <a:moveTo>
                      <a:pt x="293" y="535"/>
                    </a:moveTo>
                    <a:cubicBezTo>
                      <a:pt x="246" y="535"/>
                      <a:pt x="146" y="530"/>
                      <a:pt x="143" y="515"/>
                    </a:cubicBezTo>
                    <a:cubicBezTo>
                      <a:pt x="140" y="500"/>
                      <a:pt x="125" y="491"/>
                      <a:pt x="87" y="469"/>
                    </a:cubicBezTo>
                    <a:cubicBezTo>
                      <a:pt x="50" y="447"/>
                      <a:pt x="38" y="420"/>
                      <a:pt x="38" y="403"/>
                    </a:cubicBezTo>
                    <a:cubicBezTo>
                      <a:pt x="38" y="387"/>
                      <a:pt x="50" y="375"/>
                      <a:pt x="31" y="368"/>
                    </a:cubicBezTo>
                    <a:cubicBezTo>
                      <a:pt x="11" y="360"/>
                      <a:pt x="16" y="353"/>
                      <a:pt x="32" y="347"/>
                    </a:cubicBezTo>
                    <a:cubicBezTo>
                      <a:pt x="48" y="341"/>
                      <a:pt x="38" y="330"/>
                      <a:pt x="38" y="314"/>
                    </a:cubicBezTo>
                    <a:cubicBezTo>
                      <a:pt x="38" y="297"/>
                      <a:pt x="56" y="294"/>
                      <a:pt x="32" y="293"/>
                    </a:cubicBezTo>
                    <a:cubicBezTo>
                      <a:pt x="8" y="291"/>
                      <a:pt x="11" y="276"/>
                      <a:pt x="29" y="270"/>
                    </a:cubicBezTo>
                    <a:cubicBezTo>
                      <a:pt x="47" y="264"/>
                      <a:pt x="37" y="254"/>
                      <a:pt x="37" y="241"/>
                    </a:cubicBezTo>
                    <a:cubicBezTo>
                      <a:pt x="37" y="227"/>
                      <a:pt x="47" y="218"/>
                      <a:pt x="31" y="214"/>
                    </a:cubicBezTo>
                    <a:cubicBezTo>
                      <a:pt x="14" y="209"/>
                      <a:pt x="16" y="196"/>
                      <a:pt x="35" y="191"/>
                    </a:cubicBezTo>
                    <a:cubicBezTo>
                      <a:pt x="54" y="187"/>
                      <a:pt x="43" y="179"/>
                      <a:pt x="41" y="169"/>
                    </a:cubicBezTo>
                    <a:cubicBezTo>
                      <a:pt x="40" y="158"/>
                      <a:pt x="54" y="145"/>
                      <a:pt x="44" y="145"/>
                    </a:cubicBezTo>
                    <a:cubicBezTo>
                      <a:pt x="34" y="145"/>
                      <a:pt x="19" y="137"/>
                      <a:pt x="17" y="1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02" y="0"/>
                      <a:pt x="602" y="0"/>
                      <a:pt x="602" y="0"/>
                    </a:cubicBezTo>
                    <a:cubicBezTo>
                      <a:pt x="590" y="94"/>
                      <a:pt x="590" y="94"/>
                      <a:pt x="590" y="94"/>
                    </a:cubicBezTo>
                    <a:cubicBezTo>
                      <a:pt x="589" y="106"/>
                      <a:pt x="574" y="114"/>
                      <a:pt x="563" y="114"/>
                    </a:cubicBezTo>
                    <a:cubicBezTo>
                      <a:pt x="553" y="114"/>
                      <a:pt x="568" y="127"/>
                      <a:pt x="566" y="138"/>
                    </a:cubicBezTo>
                    <a:cubicBezTo>
                      <a:pt x="565" y="148"/>
                      <a:pt x="553" y="155"/>
                      <a:pt x="572" y="160"/>
                    </a:cubicBezTo>
                    <a:cubicBezTo>
                      <a:pt x="592" y="164"/>
                      <a:pt x="593" y="178"/>
                      <a:pt x="577" y="182"/>
                    </a:cubicBezTo>
                    <a:cubicBezTo>
                      <a:pt x="560" y="187"/>
                      <a:pt x="571" y="196"/>
                      <a:pt x="571" y="209"/>
                    </a:cubicBezTo>
                    <a:cubicBezTo>
                      <a:pt x="571" y="223"/>
                      <a:pt x="560" y="233"/>
                      <a:pt x="578" y="239"/>
                    </a:cubicBezTo>
                    <a:cubicBezTo>
                      <a:pt x="596" y="245"/>
                      <a:pt x="599" y="260"/>
                      <a:pt x="575" y="261"/>
                    </a:cubicBezTo>
                    <a:cubicBezTo>
                      <a:pt x="551" y="263"/>
                      <a:pt x="569" y="266"/>
                      <a:pt x="569" y="282"/>
                    </a:cubicBezTo>
                    <a:cubicBezTo>
                      <a:pt x="569" y="299"/>
                      <a:pt x="559" y="309"/>
                      <a:pt x="575" y="315"/>
                    </a:cubicBezTo>
                    <a:cubicBezTo>
                      <a:pt x="592" y="321"/>
                      <a:pt x="596" y="329"/>
                      <a:pt x="577" y="336"/>
                    </a:cubicBezTo>
                    <a:cubicBezTo>
                      <a:pt x="557" y="344"/>
                      <a:pt x="569" y="356"/>
                      <a:pt x="569" y="372"/>
                    </a:cubicBezTo>
                    <a:cubicBezTo>
                      <a:pt x="569" y="377"/>
                      <a:pt x="582" y="382"/>
                      <a:pt x="580" y="392"/>
                    </a:cubicBezTo>
                    <a:cubicBezTo>
                      <a:pt x="576" y="416"/>
                      <a:pt x="553" y="445"/>
                      <a:pt x="524" y="469"/>
                    </a:cubicBezTo>
                    <a:cubicBezTo>
                      <a:pt x="496" y="493"/>
                      <a:pt x="472" y="500"/>
                      <a:pt x="469" y="515"/>
                    </a:cubicBezTo>
                    <a:cubicBezTo>
                      <a:pt x="466" y="530"/>
                      <a:pt x="341" y="535"/>
                      <a:pt x="293" y="535"/>
                    </a:cubicBezTo>
                    <a:close/>
                  </a:path>
                </a:pathLst>
              </a:custGeom>
              <a:solidFill>
                <a:srgbClr val="9393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39" name="Freeform 42">
                <a:extLst>
                  <a:ext uri="{FF2B5EF4-FFF2-40B4-BE49-F238E27FC236}">
                    <a16:creationId xmlns:a16="http://schemas.microsoft.com/office/drawing/2014/main" id="{FF2614EB-6C62-4124-9952-BA2A1500F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0" y="3292"/>
                <a:ext cx="295" cy="929"/>
              </a:xfrm>
              <a:custGeom>
                <a:avLst/>
                <a:gdLst>
                  <a:gd name="T0" fmla="*/ 82 w 170"/>
                  <a:gd name="T1" fmla="*/ 535 h 535"/>
                  <a:gd name="T2" fmla="*/ 38 w 170"/>
                  <a:gd name="T3" fmla="*/ 515 h 535"/>
                  <a:gd name="T4" fmla="*/ 22 w 170"/>
                  <a:gd name="T5" fmla="*/ 469 h 535"/>
                  <a:gd name="T6" fmla="*/ 8 w 170"/>
                  <a:gd name="T7" fmla="*/ 403 h 535"/>
                  <a:gd name="T8" fmla="*/ 6 w 170"/>
                  <a:gd name="T9" fmla="*/ 368 h 535"/>
                  <a:gd name="T10" fmla="*/ 7 w 170"/>
                  <a:gd name="T11" fmla="*/ 347 h 535"/>
                  <a:gd name="T12" fmla="*/ 8 w 170"/>
                  <a:gd name="T13" fmla="*/ 314 h 535"/>
                  <a:gd name="T14" fmla="*/ 7 w 170"/>
                  <a:gd name="T15" fmla="*/ 293 h 535"/>
                  <a:gd name="T16" fmla="*/ 6 w 170"/>
                  <a:gd name="T17" fmla="*/ 270 h 535"/>
                  <a:gd name="T18" fmla="*/ 8 w 170"/>
                  <a:gd name="T19" fmla="*/ 241 h 535"/>
                  <a:gd name="T20" fmla="*/ 6 w 170"/>
                  <a:gd name="T21" fmla="*/ 214 h 535"/>
                  <a:gd name="T22" fmla="*/ 7 w 170"/>
                  <a:gd name="T23" fmla="*/ 191 h 535"/>
                  <a:gd name="T24" fmla="*/ 9 w 170"/>
                  <a:gd name="T25" fmla="*/ 169 h 535"/>
                  <a:gd name="T26" fmla="*/ 10 w 170"/>
                  <a:gd name="T27" fmla="*/ 145 h 535"/>
                  <a:gd name="T28" fmla="*/ 2 w 170"/>
                  <a:gd name="T29" fmla="*/ 126 h 535"/>
                  <a:gd name="T30" fmla="*/ 5 w 170"/>
                  <a:gd name="T31" fmla="*/ 90 h 535"/>
                  <a:gd name="T32" fmla="*/ 4 w 170"/>
                  <a:gd name="T33" fmla="*/ 43 h 535"/>
                  <a:gd name="T34" fmla="*/ 0 w 170"/>
                  <a:gd name="T35" fmla="*/ 0 h 535"/>
                  <a:gd name="T36" fmla="*/ 170 w 170"/>
                  <a:gd name="T37" fmla="*/ 0 h 535"/>
                  <a:gd name="T38" fmla="*/ 168 w 170"/>
                  <a:gd name="T39" fmla="*/ 23 h 535"/>
                  <a:gd name="T40" fmla="*/ 164 w 170"/>
                  <a:gd name="T41" fmla="*/ 58 h 535"/>
                  <a:gd name="T42" fmla="*/ 167 w 170"/>
                  <a:gd name="T43" fmla="*/ 94 h 535"/>
                  <a:gd name="T44" fmla="*/ 159 w 170"/>
                  <a:gd name="T45" fmla="*/ 114 h 535"/>
                  <a:gd name="T46" fmla="*/ 160 w 170"/>
                  <a:gd name="T47" fmla="*/ 138 h 535"/>
                  <a:gd name="T48" fmla="*/ 162 w 170"/>
                  <a:gd name="T49" fmla="*/ 160 h 535"/>
                  <a:gd name="T50" fmla="*/ 163 w 170"/>
                  <a:gd name="T51" fmla="*/ 182 h 535"/>
                  <a:gd name="T52" fmla="*/ 161 w 170"/>
                  <a:gd name="T53" fmla="*/ 209 h 535"/>
                  <a:gd name="T54" fmla="*/ 163 w 170"/>
                  <a:gd name="T55" fmla="*/ 239 h 535"/>
                  <a:gd name="T56" fmla="*/ 163 w 170"/>
                  <a:gd name="T57" fmla="*/ 261 h 535"/>
                  <a:gd name="T58" fmla="*/ 161 w 170"/>
                  <a:gd name="T59" fmla="*/ 282 h 535"/>
                  <a:gd name="T60" fmla="*/ 163 w 170"/>
                  <a:gd name="T61" fmla="*/ 315 h 535"/>
                  <a:gd name="T62" fmla="*/ 163 w 170"/>
                  <a:gd name="T63" fmla="*/ 336 h 535"/>
                  <a:gd name="T64" fmla="*/ 161 w 170"/>
                  <a:gd name="T65" fmla="*/ 372 h 535"/>
                  <a:gd name="T66" fmla="*/ 164 w 170"/>
                  <a:gd name="T67" fmla="*/ 392 h 535"/>
                  <a:gd name="T68" fmla="*/ 148 w 170"/>
                  <a:gd name="T69" fmla="*/ 469 h 535"/>
                  <a:gd name="T70" fmla="*/ 132 w 170"/>
                  <a:gd name="T71" fmla="*/ 515 h 535"/>
                  <a:gd name="T72" fmla="*/ 82 w 170"/>
                  <a:gd name="T73" fmla="*/ 535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535">
                    <a:moveTo>
                      <a:pt x="82" y="535"/>
                    </a:moveTo>
                    <a:cubicBezTo>
                      <a:pt x="68" y="535"/>
                      <a:pt x="39" y="530"/>
                      <a:pt x="38" y="515"/>
                    </a:cubicBezTo>
                    <a:cubicBezTo>
                      <a:pt x="37" y="500"/>
                      <a:pt x="33" y="491"/>
                      <a:pt x="22" y="469"/>
                    </a:cubicBezTo>
                    <a:cubicBezTo>
                      <a:pt x="12" y="447"/>
                      <a:pt x="8" y="420"/>
                      <a:pt x="8" y="403"/>
                    </a:cubicBezTo>
                    <a:cubicBezTo>
                      <a:pt x="8" y="387"/>
                      <a:pt x="12" y="375"/>
                      <a:pt x="6" y="368"/>
                    </a:cubicBezTo>
                    <a:cubicBezTo>
                      <a:pt x="1" y="360"/>
                      <a:pt x="2" y="353"/>
                      <a:pt x="7" y="347"/>
                    </a:cubicBezTo>
                    <a:cubicBezTo>
                      <a:pt x="11" y="341"/>
                      <a:pt x="8" y="330"/>
                      <a:pt x="8" y="314"/>
                    </a:cubicBezTo>
                    <a:cubicBezTo>
                      <a:pt x="8" y="297"/>
                      <a:pt x="13" y="294"/>
                      <a:pt x="7" y="293"/>
                    </a:cubicBezTo>
                    <a:cubicBezTo>
                      <a:pt x="0" y="291"/>
                      <a:pt x="1" y="276"/>
                      <a:pt x="6" y="270"/>
                    </a:cubicBezTo>
                    <a:cubicBezTo>
                      <a:pt x="11" y="264"/>
                      <a:pt x="8" y="254"/>
                      <a:pt x="8" y="241"/>
                    </a:cubicBezTo>
                    <a:cubicBezTo>
                      <a:pt x="8" y="227"/>
                      <a:pt x="11" y="218"/>
                      <a:pt x="6" y="214"/>
                    </a:cubicBezTo>
                    <a:cubicBezTo>
                      <a:pt x="1" y="209"/>
                      <a:pt x="2" y="196"/>
                      <a:pt x="7" y="191"/>
                    </a:cubicBezTo>
                    <a:cubicBezTo>
                      <a:pt x="13" y="187"/>
                      <a:pt x="10" y="179"/>
                      <a:pt x="9" y="169"/>
                    </a:cubicBezTo>
                    <a:cubicBezTo>
                      <a:pt x="9" y="158"/>
                      <a:pt x="13" y="145"/>
                      <a:pt x="10" y="145"/>
                    </a:cubicBezTo>
                    <a:cubicBezTo>
                      <a:pt x="7" y="145"/>
                      <a:pt x="2" y="138"/>
                      <a:pt x="2" y="126"/>
                    </a:cubicBezTo>
                    <a:cubicBezTo>
                      <a:pt x="2" y="114"/>
                      <a:pt x="5" y="106"/>
                      <a:pt x="5" y="90"/>
                    </a:cubicBezTo>
                    <a:cubicBezTo>
                      <a:pt x="5" y="73"/>
                      <a:pt x="6" y="55"/>
                      <a:pt x="4" y="43"/>
                    </a:cubicBezTo>
                    <a:cubicBezTo>
                      <a:pt x="3" y="33"/>
                      <a:pt x="1" y="13"/>
                      <a:pt x="0" y="0"/>
                    </a:cubicBezTo>
                    <a:cubicBezTo>
                      <a:pt x="170" y="0"/>
                      <a:pt x="170" y="0"/>
                      <a:pt x="170" y="0"/>
                    </a:cubicBezTo>
                    <a:cubicBezTo>
                      <a:pt x="170" y="9"/>
                      <a:pt x="170" y="18"/>
                      <a:pt x="168" y="23"/>
                    </a:cubicBezTo>
                    <a:cubicBezTo>
                      <a:pt x="164" y="35"/>
                      <a:pt x="164" y="42"/>
                      <a:pt x="164" y="58"/>
                    </a:cubicBezTo>
                    <a:cubicBezTo>
                      <a:pt x="164" y="75"/>
                      <a:pt x="167" y="82"/>
                      <a:pt x="167" y="94"/>
                    </a:cubicBezTo>
                    <a:cubicBezTo>
                      <a:pt x="167" y="106"/>
                      <a:pt x="162" y="114"/>
                      <a:pt x="159" y="114"/>
                    </a:cubicBezTo>
                    <a:cubicBezTo>
                      <a:pt x="156" y="114"/>
                      <a:pt x="160" y="127"/>
                      <a:pt x="160" y="138"/>
                    </a:cubicBezTo>
                    <a:cubicBezTo>
                      <a:pt x="160" y="148"/>
                      <a:pt x="156" y="155"/>
                      <a:pt x="162" y="160"/>
                    </a:cubicBezTo>
                    <a:cubicBezTo>
                      <a:pt x="167" y="164"/>
                      <a:pt x="168" y="178"/>
                      <a:pt x="163" y="182"/>
                    </a:cubicBezTo>
                    <a:cubicBezTo>
                      <a:pt x="158" y="187"/>
                      <a:pt x="161" y="196"/>
                      <a:pt x="161" y="209"/>
                    </a:cubicBezTo>
                    <a:cubicBezTo>
                      <a:pt x="161" y="223"/>
                      <a:pt x="158" y="233"/>
                      <a:pt x="163" y="239"/>
                    </a:cubicBezTo>
                    <a:cubicBezTo>
                      <a:pt x="169" y="245"/>
                      <a:pt x="169" y="260"/>
                      <a:pt x="163" y="261"/>
                    </a:cubicBezTo>
                    <a:cubicBezTo>
                      <a:pt x="156" y="263"/>
                      <a:pt x="161" y="266"/>
                      <a:pt x="161" y="282"/>
                    </a:cubicBezTo>
                    <a:cubicBezTo>
                      <a:pt x="161" y="299"/>
                      <a:pt x="158" y="309"/>
                      <a:pt x="163" y="315"/>
                    </a:cubicBezTo>
                    <a:cubicBezTo>
                      <a:pt x="167" y="321"/>
                      <a:pt x="169" y="329"/>
                      <a:pt x="163" y="336"/>
                    </a:cubicBezTo>
                    <a:cubicBezTo>
                      <a:pt x="157" y="344"/>
                      <a:pt x="161" y="356"/>
                      <a:pt x="161" y="372"/>
                    </a:cubicBezTo>
                    <a:cubicBezTo>
                      <a:pt x="161" y="377"/>
                      <a:pt x="165" y="382"/>
                      <a:pt x="164" y="392"/>
                    </a:cubicBezTo>
                    <a:cubicBezTo>
                      <a:pt x="163" y="416"/>
                      <a:pt x="156" y="445"/>
                      <a:pt x="148" y="469"/>
                    </a:cubicBezTo>
                    <a:cubicBezTo>
                      <a:pt x="140" y="493"/>
                      <a:pt x="133" y="500"/>
                      <a:pt x="132" y="515"/>
                    </a:cubicBezTo>
                    <a:cubicBezTo>
                      <a:pt x="131" y="530"/>
                      <a:pt x="95" y="535"/>
                      <a:pt x="82" y="535"/>
                    </a:cubicBezTo>
                    <a:close/>
                  </a:path>
                </a:pathLst>
              </a:custGeom>
              <a:solidFill>
                <a:srgbClr val="B2B1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0" name="Oval 43">
                <a:extLst>
                  <a:ext uri="{FF2B5EF4-FFF2-40B4-BE49-F238E27FC236}">
                    <a16:creationId xmlns:a16="http://schemas.microsoft.com/office/drawing/2014/main" id="{7B7D6165-F10C-4733-B8E3-56F5055678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7" y="4212"/>
                <a:ext cx="238" cy="106"/>
              </a:xfrm>
              <a:prstGeom prst="ellipse">
                <a:avLst/>
              </a:pr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1" name="Oval 44">
                <a:extLst>
                  <a:ext uri="{FF2B5EF4-FFF2-40B4-BE49-F238E27FC236}">
                    <a16:creationId xmlns:a16="http://schemas.microsoft.com/office/drawing/2014/main" id="{F459521F-D51A-4F42-B723-D50AF4E9C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39" y="4165"/>
                <a:ext cx="415" cy="115"/>
              </a:xfrm>
              <a:prstGeom prst="ellipse">
                <a:avLst/>
              </a:prstGeom>
              <a:solidFill>
                <a:srgbClr val="5757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2" name="Freeform 45">
                <a:extLst>
                  <a:ext uri="{FF2B5EF4-FFF2-40B4-BE49-F238E27FC236}">
                    <a16:creationId xmlns:a16="http://schemas.microsoft.com/office/drawing/2014/main" id="{CF544F8A-C41C-4C5B-9606-C5A1E18912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4198"/>
                <a:ext cx="526" cy="44"/>
              </a:xfrm>
              <a:custGeom>
                <a:avLst/>
                <a:gdLst>
                  <a:gd name="T0" fmla="*/ 140 w 303"/>
                  <a:gd name="T1" fmla="*/ 25 h 25"/>
                  <a:gd name="T2" fmla="*/ 2 w 303"/>
                  <a:gd name="T3" fmla="*/ 7 h 25"/>
                  <a:gd name="T4" fmla="*/ 0 w 303"/>
                  <a:gd name="T5" fmla="*/ 1 h 25"/>
                  <a:gd name="T6" fmla="*/ 139 w 303"/>
                  <a:gd name="T7" fmla="*/ 13 h 25"/>
                  <a:gd name="T8" fmla="*/ 303 w 303"/>
                  <a:gd name="T9" fmla="*/ 0 h 25"/>
                  <a:gd name="T10" fmla="*/ 301 w 303"/>
                  <a:gd name="T11" fmla="*/ 7 h 25"/>
                  <a:gd name="T12" fmla="*/ 140 w 303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3" h="25">
                    <a:moveTo>
                      <a:pt x="140" y="25"/>
                    </a:moveTo>
                    <a:cubicBezTo>
                      <a:pt x="96" y="25"/>
                      <a:pt x="4" y="21"/>
                      <a:pt x="2" y="7"/>
                    </a:cubicBezTo>
                    <a:cubicBezTo>
                      <a:pt x="1" y="6"/>
                      <a:pt x="1" y="3"/>
                      <a:pt x="0" y="1"/>
                    </a:cubicBezTo>
                    <a:cubicBezTo>
                      <a:pt x="28" y="10"/>
                      <a:pt x="101" y="13"/>
                      <a:pt x="139" y="13"/>
                    </a:cubicBezTo>
                    <a:cubicBezTo>
                      <a:pt x="179" y="13"/>
                      <a:pt x="271" y="10"/>
                      <a:pt x="303" y="0"/>
                    </a:cubicBezTo>
                    <a:cubicBezTo>
                      <a:pt x="302" y="3"/>
                      <a:pt x="302" y="5"/>
                      <a:pt x="301" y="7"/>
                    </a:cubicBezTo>
                    <a:cubicBezTo>
                      <a:pt x="299" y="21"/>
                      <a:pt x="184" y="25"/>
                      <a:pt x="140" y="25"/>
                    </a:cubicBezTo>
                    <a:close/>
                  </a:path>
                </a:pathLst>
              </a:custGeom>
              <a:solidFill>
                <a:srgbClr val="4B4B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3" name="Freeform 46">
                <a:extLst>
                  <a:ext uri="{FF2B5EF4-FFF2-40B4-BE49-F238E27FC236}">
                    <a16:creationId xmlns:a16="http://schemas.microsoft.com/office/drawing/2014/main" id="{A872470B-131E-4D98-A130-090AB90401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8" y="3556"/>
                <a:ext cx="965" cy="71"/>
              </a:xfrm>
              <a:custGeom>
                <a:avLst/>
                <a:gdLst>
                  <a:gd name="T0" fmla="*/ 13 w 556"/>
                  <a:gd name="T1" fmla="*/ 24 h 41"/>
                  <a:gd name="T2" fmla="*/ 531 w 556"/>
                  <a:gd name="T3" fmla="*/ 0 h 41"/>
                  <a:gd name="T4" fmla="*/ 542 w 556"/>
                  <a:gd name="T5" fmla="*/ 8 h 41"/>
                  <a:gd name="T6" fmla="*/ 556 w 556"/>
                  <a:gd name="T7" fmla="*/ 15 h 41"/>
                  <a:gd name="T8" fmla="*/ 0 w 556"/>
                  <a:gd name="T9" fmla="*/ 41 h 41"/>
                  <a:gd name="T10" fmla="*/ 5 w 556"/>
                  <a:gd name="T11" fmla="*/ 39 h 41"/>
                  <a:gd name="T12" fmla="*/ 13 w 556"/>
                  <a:gd name="T13" fmla="*/ 2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6" h="41">
                    <a:moveTo>
                      <a:pt x="13" y="24"/>
                    </a:moveTo>
                    <a:cubicBezTo>
                      <a:pt x="531" y="0"/>
                      <a:pt x="531" y="0"/>
                      <a:pt x="531" y="0"/>
                    </a:cubicBezTo>
                    <a:cubicBezTo>
                      <a:pt x="531" y="3"/>
                      <a:pt x="533" y="6"/>
                      <a:pt x="542" y="8"/>
                    </a:cubicBezTo>
                    <a:cubicBezTo>
                      <a:pt x="549" y="9"/>
                      <a:pt x="553" y="12"/>
                      <a:pt x="556" y="1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" y="40"/>
                      <a:pt x="3" y="40"/>
                      <a:pt x="5" y="39"/>
                    </a:cubicBezTo>
                    <a:cubicBezTo>
                      <a:pt x="20" y="36"/>
                      <a:pt x="16" y="31"/>
                      <a:pt x="13" y="24"/>
                    </a:cubicBez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4" name="Freeform 47">
                <a:extLst>
                  <a:ext uri="{FF2B5EF4-FFF2-40B4-BE49-F238E27FC236}">
                    <a16:creationId xmlns:a16="http://schemas.microsoft.com/office/drawing/2014/main" id="{7A4A57F2-3A9B-4FC6-AFA0-FE2F188AEB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" y="3476"/>
                <a:ext cx="981" cy="73"/>
              </a:xfrm>
              <a:custGeom>
                <a:avLst/>
                <a:gdLst>
                  <a:gd name="T0" fmla="*/ 0 w 565"/>
                  <a:gd name="T1" fmla="*/ 27 h 42"/>
                  <a:gd name="T2" fmla="*/ 565 w 565"/>
                  <a:gd name="T3" fmla="*/ 0 h 42"/>
                  <a:gd name="T4" fmla="*/ 544 w 565"/>
                  <a:gd name="T5" fmla="*/ 8 h 42"/>
                  <a:gd name="T6" fmla="*/ 543 w 565"/>
                  <a:gd name="T7" fmla="*/ 17 h 42"/>
                  <a:gd name="T8" fmla="*/ 29 w 565"/>
                  <a:gd name="T9" fmla="*/ 42 h 42"/>
                  <a:gd name="T10" fmla="*/ 25 w 565"/>
                  <a:gd name="T11" fmla="*/ 39 h 42"/>
                  <a:gd name="T12" fmla="*/ 0 w 565"/>
                  <a:gd name="T13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5" h="42">
                    <a:moveTo>
                      <a:pt x="0" y="27"/>
                    </a:moveTo>
                    <a:cubicBezTo>
                      <a:pt x="565" y="0"/>
                      <a:pt x="565" y="0"/>
                      <a:pt x="565" y="0"/>
                    </a:cubicBezTo>
                    <a:cubicBezTo>
                      <a:pt x="559" y="5"/>
                      <a:pt x="551" y="8"/>
                      <a:pt x="544" y="8"/>
                    </a:cubicBezTo>
                    <a:cubicBezTo>
                      <a:pt x="538" y="8"/>
                      <a:pt x="540" y="12"/>
                      <a:pt x="543" y="17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0"/>
                      <a:pt x="28" y="39"/>
                      <a:pt x="25" y="39"/>
                    </a:cubicBezTo>
                    <a:cubicBezTo>
                      <a:pt x="17" y="39"/>
                      <a:pt x="5" y="34"/>
                      <a:pt x="0" y="27"/>
                    </a:cubicBez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5" name="Freeform 48">
                <a:extLst>
                  <a:ext uri="{FF2B5EF4-FFF2-40B4-BE49-F238E27FC236}">
                    <a16:creationId xmlns:a16="http://schemas.microsoft.com/office/drawing/2014/main" id="{E05DDF96-5331-4F5F-A910-474E8D715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1" y="3620"/>
                <a:ext cx="934" cy="71"/>
              </a:xfrm>
              <a:custGeom>
                <a:avLst/>
                <a:gdLst>
                  <a:gd name="T0" fmla="*/ 0 w 538"/>
                  <a:gd name="T1" fmla="*/ 25 h 41"/>
                  <a:gd name="T2" fmla="*/ 536 w 538"/>
                  <a:gd name="T3" fmla="*/ 0 h 41"/>
                  <a:gd name="T4" fmla="*/ 538 w 538"/>
                  <a:gd name="T5" fmla="*/ 16 h 41"/>
                  <a:gd name="T6" fmla="*/ 6 w 538"/>
                  <a:gd name="T7" fmla="*/ 41 h 41"/>
                  <a:gd name="T8" fmla="*/ 0 w 538"/>
                  <a:gd name="T9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8" h="41">
                    <a:moveTo>
                      <a:pt x="0" y="25"/>
                    </a:moveTo>
                    <a:cubicBezTo>
                      <a:pt x="536" y="0"/>
                      <a:pt x="536" y="0"/>
                      <a:pt x="536" y="0"/>
                    </a:cubicBezTo>
                    <a:cubicBezTo>
                      <a:pt x="535" y="4"/>
                      <a:pt x="537" y="9"/>
                      <a:pt x="538" y="16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8" y="34"/>
                      <a:pt x="10" y="28"/>
                      <a:pt x="0" y="25"/>
                    </a:cubicBez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6" name="Freeform 49">
                <a:extLst>
                  <a:ext uri="{FF2B5EF4-FFF2-40B4-BE49-F238E27FC236}">
                    <a16:creationId xmlns:a16="http://schemas.microsoft.com/office/drawing/2014/main" id="{AA7EFA53-C8B5-4618-B2B0-E1B799C853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8" y="3683"/>
                <a:ext cx="950" cy="72"/>
              </a:xfrm>
              <a:custGeom>
                <a:avLst/>
                <a:gdLst>
                  <a:gd name="T0" fmla="*/ 2 w 547"/>
                  <a:gd name="T1" fmla="*/ 25 h 42"/>
                  <a:gd name="T2" fmla="*/ 532 w 547"/>
                  <a:gd name="T3" fmla="*/ 0 h 42"/>
                  <a:gd name="T4" fmla="*/ 542 w 547"/>
                  <a:gd name="T5" fmla="*/ 14 h 42"/>
                  <a:gd name="T6" fmla="*/ 547 w 547"/>
                  <a:gd name="T7" fmla="*/ 16 h 42"/>
                  <a:gd name="T8" fmla="*/ 0 w 547"/>
                  <a:gd name="T9" fmla="*/ 42 h 42"/>
                  <a:gd name="T10" fmla="*/ 2 w 547"/>
                  <a:gd name="T11" fmla="*/ 2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7" h="42">
                    <a:moveTo>
                      <a:pt x="2" y="25"/>
                    </a:moveTo>
                    <a:cubicBezTo>
                      <a:pt x="532" y="0"/>
                      <a:pt x="532" y="0"/>
                      <a:pt x="532" y="0"/>
                    </a:cubicBezTo>
                    <a:cubicBezTo>
                      <a:pt x="531" y="6"/>
                      <a:pt x="532" y="11"/>
                      <a:pt x="542" y="14"/>
                    </a:cubicBezTo>
                    <a:cubicBezTo>
                      <a:pt x="544" y="15"/>
                      <a:pt x="545" y="15"/>
                      <a:pt x="547" y="16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5" y="38"/>
                      <a:pt x="4" y="32"/>
                      <a:pt x="2" y="25"/>
                    </a:cubicBez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7" name="Freeform 50">
                <a:extLst>
                  <a:ext uri="{FF2B5EF4-FFF2-40B4-BE49-F238E27FC236}">
                    <a16:creationId xmlns:a16="http://schemas.microsoft.com/office/drawing/2014/main" id="{F1A3C1D0-04A9-48F5-9C5B-EF79F1704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1" y="3757"/>
                <a:ext cx="933" cy="71"/>
              </a:xfrm>
              <a:custGeom>
                <a:avLst/>
                <a:gdLst>
                  <a:gd name="T0" fmla="*/ 0 w 537"/>
                  <a:gd name="T1" fmla="*/ 25 h 41"/>
                  <a:gd name="T2" fmla="*/ 532 w 537"/>
                  <a:gd name="T3" fmla="*/ 0 h 41"/>
                  <a:gd name="T4" fmla="*/ 537 w 537"/>
                  <a:gd name="T5" fmla="*/ 14 h 41"/>
                  <a:gd name="T6" fmla="*/ 537 w 537"/>
                  <a:gd name="T7" fmla="*/ 16 h 41"/>
                  <a:gd name="T8" fmla="*/ 7 w 537"/>
                  <a:gd name="T9" fmla="*/ 41 h 41"/>
                  <a:gd name="T10" fmla="*/ 0 w 537"/>
                  <a:gd name="T11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7" h="41">
                    <a:moveTo>
                      <a:pt x="0" y="25"/>
                    </a:moveTo>
                    <a:cubicBezTo>
                      <a:pt x="532" y="0"/>
                      <a:pt x="532" y="0"/>
                      <a:pt x="532" y="0"/>
                    </a:cubicBezTo>
                    <a:cubicBezTo>
                      <a:pt x="534" y="3"/>
                      <a:pt x="537" y="7"/>
                      <a:pt x="537" y="14"/>
                    </a:cubicBezTo>
                    <a:cubicBezTo>
                      <a:pt x="537" y="15"/>
                      <a:pt x="537" y="15"/>
                      <a:pt x="537" y="16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9" y="29"/>
                      <a:pt x="21" y="26"/>
                      <a:pt x="0" y="25"/>
                    </a:cubicBez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8" name="Freeform 51">
                <a:extLst>
                  <a:ext uri="{FF2B5EF4-FFF2-40B4-BE49-F238E27FC236}">
                    <a16:creationId xmlns:a16="http://schemas.microsoft.com/office/drawing/2014/main" id="{5962D3AE-A843-4679-B735-92ADC7B088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8" y="3823"/>
                <a:ext cx="967" cy="71"/>
              </a:xfrm>
              <a:custGeom>
                <a:avLst/>
                <a:gdLst>
                  <a:gd name="T0" fmla="*/ 11 w 557"/>
                  <a:gd name="T1" fmla="*/ 25 h 41"/>
                  <a:gd name="T2" fmla="*/ 536 w 557"/>
                  <a:gd name="T3" fmla="*/ 0 h 41"/>
                  <a:gd name="T4" fmla="*/ 545 w 557"/>
                  <a:gd name="T5" fmla="*/ 9 h 41"/>
                  <a:gd name="T6" fmla="*/ 557 w 557"/>
                  <a:gd name="T7" fmla="*/ 15 h 41"/>
                  <a:gd name="T8" fmla="*/ 0 w 557"/>
                  <a:gd name="T9" fmla="*/ 41 h 41"/>
                  <a:gd name="T10" fmla="*/ 2 w 557"/>
                  <a:gd name="T11" fmla="*/ 41 h 41"/>
                  <a:gd name="T12" fmla="*/ 11 w 557"/>
                  <a:gd name="T13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7" h="41">
                    <a:moveTo>
                      <a:pt x="11" y="25"/>
                    </a:moveTo>
                    <a:cubicBezTo>
                      <a:pt x="536" y="0"/>
                      <a:pt x="536" y="0"/>
                      <a:pt x="536" y="0"/>
                    </a:cubicBezTo>
                    <a:cubicBezTo>
                      <a:pt x="536" y="4"/>
                      <a:pt x="539" y="7"/>
                      <a:pt x="545" y="9"/>
                    </a:cubicBezTo>
                    <a:cubicBezTo>
                      <a:pt x="550" y="11"/>
                      <a:pt x="554" y="13"/>
                      <a:pt x="557" y="1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" y="41"/>
                      <a:pt x="1" y="41"/>
                      <a:pt x="2" y="41"/>
                    </a:cubicBezTo>
                    <a:cubicBezTo>
                      <a:pt x="12" y="37"/>
                      <a:pt x="12" y="32"/>
                      <a:pt x="11" y="25"/>
                    </a:cubicBez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49" name="Freeform 52">
                <a:extLst>
                  <a:ext uri="{FF2B5EF4-FFF2-40B4-BE49-F238E27FC236}">
                    <a16:creationId xmlns:a16="http://schemas.microsoft.com/office/drawing/2014/main" id="{A1890D0E-05A9-4362-AA11-438C24A3F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8" y="3891"/>
                <a:ext cx="924" cy="71"/>
              </a:xfrm>
              <a:custGeom>
                <a:avLst/>
                <a:gdLst>
                  <a:gd name="T0" fmla="*/ 0 w 532"/>
                  <a:gd name="T1" fmla="*/ 25 h 41"/>
                  <a:gd name="T2" fmla="*/ 530 w 532"/>
                  <a:gd name="T3" fmla="*/ 0 h 41"/>
                  <a:gd name="T4" fmla="*/ 532 w 532"/>
                  <a:gd name="T5" fmla="*/ 17 h 41"/>
                  <a:gd name="T6" fmla="*/ 5 w 532"/>
                  <a:gd name="T7" fmla="*/ 41 h 41"/>
                  <a:gd name="T8" fmla="*/ 0 w 532"/>
                  <a:gd name="T9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2" h="41">
                    <a:moveTo>
                      <a:pt x="0" y="25"/>
                    </a:moveTo>
                    <a:cubicBezTo>
                      <a:pt x="530" y="0"/>
                      <a:pt x="530" y="0"/>
                      <a:pt x="530" y="0"/>
                    </a:cubicBezTo>
                    <a:cubicBezTo>
                      <a:pt x="529" y="5"/>
                      <a:pt x="530" y="10"/>
                      <a:pt x="532" y="17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6" y="35"/>
                      <a:pt x="6" y="30"/>
                      <a:pt x="0" y="25"/>
                    </a:cubicBez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0" name="Freeform 53">
                <a:extLst>
                  <a:ext uri="{FF2B5EF4-FFF2-40B4-BE49-F238E27FC236}">
                    <a16:creationId xmlns:a16="http://schemas.microsoft.com/office/drawing/2014/main" id="{5FB298D8-14DE-49FA-97C4-31807B5AE6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4" y="3990"/>
                <a:ext cx="924" cy="231"/>
              </a:xfrm>
              <a:custGeom>
                <a:avLst/>
                <a:gdLst>
                  <a:gd name="T0" fmla="*/ 248 w 532"/>
                  <a:gd name="T1" fmla="*/ 133 h 133"/>
                  <a:gd name="T2" fmla="*/ 98 w 532"/>
                  <a:gd name="T3" fmla="*/ 113 h 133"/>
                  <a:gd name="T4" fmla="*/ 42 w 532"/>
                  <a:gd name="T5" fmla="*/ 67 h 133"/>
                  <a:gd name="T6" fmla="*/ 0 w 532"/>
                  <a:gd name="T7" fmla="*/ 25 h 133"/>
                  <a:gd name="T8" fmla="*/ 532 w 532"/>
                  <a:gd name="T9" fmla="*/ 0 h 133"/>
                  <a:gd name="T10" fmla="*/ 479 w 532"/>
                  <a:gd name="T11" fmla="*/ 67 h 133"/>
                  <a:gd name="T12" fmla="*/ 424 w 532"/>
                  <a:gd name="T13" fmla="*/ 113 h 133"/>
                  <a:gd name="T14" fmla="*/ 248 w 532"/>
                  <a:gd name="T1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32" h="133">
                    <a:moveTo>
                      <a:pt x="248" y="133"/>
                    </a:moveTo>
                    <a:cubicBezTo>
                      <a:pt x="201" y="133"/>
                      <a:pt x="101" y="128"/>
                      <a:pt x="98" y="113"/>
                    </a:cubicBezTo>
                    <a:cubicBezTo>
                      <a:pt x="95" y="98"/>
                      <a:pt x="80" y="89"/>
                      <a:pt x="42" y="67"/>
                    </a:cubicBezTo>
                    <a:cubicBezTo>
                      <a:pt x="20" y="54"/>
                      <a:pt x="7" y="38"/>
                      <a:pt x="0" y="25"/>
                    </a:cubicBezTo>
                    <a:cubicBezTo>
                      <a:pt x="532" y="0"/>
                      <a:pt x="532" y="0"/>
                      <a:pt x="532" y="0"/>
                    </a:cubicBezTo>
                    <a:cubicBezTo>
                      <a:pt x="525" y="22"/>
                      <a:pt x="504" y="46"/>
                      <a:pt x="479" y="67"/>
                    </a:cubicBezTo>
                    <a:cubicBezTo>
                      <a:pt x="451" y="91"/>
                      <a:pt x="427" y="98"/>
                      <a:pt x="424" y="113"/>
                    </a:cubicBezTo>
                    <a:cubicBezTo>
                      <a:pt x="421" y="128"/>
                      <a:pt x="296" y="133"/>
                      <a:pt x="248" y="133"/>
                    </a:cubicBezTo>
                    <a:close/>
                  </a:path>
                </a:pathLst>
              </a:custGeom>
              <a:solidFill>
                <a:srgbClr val="6C6C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1" name="Freeform 54">
                <a:extLst>
                  <a:ext uri="{FF2B5EF4-FFF2-40B4-BE49-F238E27FC236}">
                    <a16:creationId xmlns:a16="http://schemas.microsoft.com/office/drawing/2014/main" id="{BC4F9D9E-C400-47CE-999E-447005E74A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7" y="4013"/>
                <a:ext cx="267" cy="208"/>
              </a:xfrm>
              <a:custGeom>
                <a:avLst/>
                <a:gdLst>
                  <a:gd name="T0" fmla="*/ 55 w 154"/>
                  <a:gd name="T1" fmla="*/ 115 h 120"/>
                  <a:gd name="T2" fmla="*/ 24 w 154"/>
                  <a:gd name="T3" fmla="*/ 55 h 120"/>
                  <a:gd name="T4" fmla="*/ 0 w 154"/>
                  <a:gd name="T5" fmla="*/ 8 h 120"/>
                  <a:gd name="T6" fmla="*/ 152 w 154"/>
                  <a:gd name="T7" fmla="*/ 0 h 120"/>
                  <a:gd name="T8" fmla="*/ 154 w 154"/>
                  <a:gd name="T9" fmla="*/ 55 h 120"/>
                  <a:gd name="T10" fmla="*/ 153 w 154"/>
                  <a:gd name="T11" fmla="*/ 117 h 120"/>
                  <a:gd name="T12" fmla="*/ 153 w 154"/>
                  <a:gd name="T13" fmla="*/ 120 h 120"/>
                  <a:gd name="T14" fmla="*/ 55 w 154"/>
                  <a:gd name="T15" fmla="*/ 115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4" h="120">
                    <a:moveTo>
                      <a:pt x="55" y="115"/>
                    </a:moveTo>
                    <a:cubicBezTo>
                      <a:pt x="49" y="96"/>
                      <a:pt x="41" y="84"/>
                      <a:pt x="24" y="55"/>
                    </a:cubicBezTo>
                    <a:cubicBezTo>
                      <a:pt x="14" y="40"/>
                      <a:pt x="6" y="23"/>
                      <a:pt x="0" y="8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4" y="19"/>
                      <a:pt x="154" y="38"/>
                      <a:pt x="154" y="55"/>
                    </a:cubicBezTo>
                    <a:cubicBezTo>
                      <a:pt x="153" y="87"/>
                      <a:pt x="149" y="97"/>
                      <a:pt x="153" y="117"/>
                    </a:cubicBezTo>
                    <a:cubicBezTo>
                      <a:pt x="153" y="118"/>
                      <a:pt x="153" y="119"/>
                      <a:pt x="153" y="120"/>
                    </a:cubicBezTo>
                    <a:cubicBezTo>
                      <a:pt x="127" y="120"/>
                      <a:pt x="87" y="118"/>
                      <a:pt x="55" y="115"/>
                    </a:cubicBezTo>
                    <a:close/>
                  </a:path>
                </a:pathLst>
              </a:custGeom>
              <a:solidFill>
                <a:srgbClr val="9393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2" name="Oval 55">
                <a:extLst>
                  <a:ext uri="{FF2B5EF4-FFF2-40B4-BE49-F238E27FC236}">
                    <a16:creationId xmlns:a16="http://schemas.microsoft.com/office/drawing/2014/main" id="{CC03BCF9-A5ED-4C83-851E-B0A19FF041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4" y="2614"/>
                <a:ext cx="457" cy="45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3" name="Oval 56">
                <a:extLst>
                  <a:ext uri="{FF2B5EF4-FFF2-40B4-BE49-F238E27FC236}">
                    <a16:creationId xmlns:a16="http://schemas.microsoft.com/office/drawing/2014/main" id="{9846A668-0DE4-44E0-BC30-F974B986F1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27" y="2425"/>
                <a:ext cx="349" cy="34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4" name="Oval 57">
                <a:extLst>
                  <a:ext uri="{FF2B5EF4-FFF2-40B4-BE49-F238E27FC236}">
                    <a16:creationId xmlns:a16="http://schemas.microsoft.com/office/drawing/2014/main" id="{C0171BBD-0396-4C8F-990C-C69CB9E2D7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2" y="1798"/>
                <a:ext cx="634" cy="63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5" name="Oval 58">
                <a:extLst>
                  <a:ext uri="{FF2B5EF4-FFF2-40B4-BE49-F238E27FC236}">
                    <a16:creationId xmlns:a16="http://schemas.microsoft.com/office/drawing/2014/main" id="{36499DDC-FB1D-454A-9A9A-4D32BBC038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04" y="1671"/>
                <a:ext cx="457" cy="45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6" name="Oval 59">
                <a:extLst>
                  <a:ext uri="{FF2B5EF4-FFF2-40B4-BE49-F238E27FC236}">
                    <a16:creationId xmlns:a16="http://schemas.microsoft.com/office/drawing/2014/main" id="{AFBC8685-6EBA-49ED-937B-0043E496BC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27" y="1254"/>
                <a:ext cx="349" cy="34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7" name="Oval 60">
                <a:extLst>
                  <a:ext uri="{FF2B5EF4-FFF2-40B4-BE49-F238E27FC236}">
                    <a16:creationId xmlns:a16="http://schemas.microsoft.com/office/drawing/2014/main" id="{1B4E56E3-5908-4FF0-A3FE-0513AD396E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5" y="646"/>
                <a:ext cx="243" cy="24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8" name="Oval 61">
                <a:extLst>
                  <a:ext uri="{FF2B5EF4-FFF2-40B4-BE49-F238E27FC236}">
                    <a16:creationId xmlns:a16="http://schemas.microsoft.com/office/drawing/2014/main" id="{E81F82F5-74DB-426D-8EF8-791B966A5D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4" y="778"/>
                <a:ext cx="634" cy="63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59" name="Oval 62">
                <a:extLst>
                  <a:ext uri="{FF2B5EF4-FFF2-40B4-BE49-F238E27FC236}">
                    <a16:creationId xmlns:a16="http://schemas.microsoft.com/office/drawing/2014/main" id="{CD37380C-14EF-4BF5-B86F-84979A412E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1" y="1002"/>
                <a:ext cx="455" cy="45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60" name="Oval 63">
                <a:extLst>
                  <a:ext uri="{FF2B5EF4-FFF2-40B4-BE49-F238E27FC236}">
                    <a16:creationId xmlns:a16="http://schemas.microsoft.com/office/drawing/2014/main" id="{98445BB6-B6C1-4267-829A-BEF5D8A5DB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0" y="448"/>
                <a:ext cx="349" cy="34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62" name="Oval 65">
                <a:extLst>
                  <a:ext uri="{FF2B5EF4-FFF2-40B4-BE49-F238E27FC236}">
                    <a16:creationId xmlns:a16="http://schemas.microsoft.com/office/drawing/2014/main" id="{50B41811-7355-4B32-A4D3-77CE6ED093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4" y="266"/>
                <a:ext cx="243" cy="24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63" name="Oval 66">
                <a:extLst>
                  <a:ext uri="{FF2B5EF4-FFF2-40B4-BE49-F238E27FC236}">
                    <a16:creationId xmlns:a16="http://schemas.microsoft.com/office/drawing/2014/main" id="{A681ABC4-15F6-4E55-8BF9-EEF1B9E039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64" y="1315"/>
                <a:ext cx="243" cy="24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64" name="Oval 67">
                <a:extLst>
                  <a:ext uri="{FF2B5EF4-FFF2-40B4-BE49-F238E27FC236}">
                    <a16:creationId xmlns:a16="http://schemas.microsoft.com/office/drawing/2014/main" id="{F9956200-F94C-4D06-95C8-A3615544F2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6" y="2850"/>
                <a:ext cx="243" cy="24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65" name="Oval 68">
                <a:extLst>
                  <a:ext uri="{FF2B5EF4-FFF2-40B4-BE49-F238E27FC236}">
                    <a16:creationId xmlns:a16="http://schemas.microsoft.com/office/drawing/2014/main" id="{55DA8468-5E6A-4841-A4B2-CDFECE1BA3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84" y="2102"/>
                <a:ext cx="122" cy="12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66" name="Oval 69">
                <a:extLst>
                  <a:ext uri="{FF2B5EF4-FFF2-40B4-BE49-F238E27FC236}">
                    <a16:creationId xmlns:a16="http://schemas.microsoft.com/office/drawing/2014/main" id="{B21E705B-3420-4127-95D8-E6CE37BA6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4" y="287"/>
                <a:ext cx="122" cy="12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67" name="Oval 70">
                <a:extLst>
                  <a:ext uri="{FF2B5EF4-FFF2-40B4-BE49-F238E27FC236}">
                    <a16:creationId xmlns:a16="http://schemas.microsoft.com/office/drawing/2014/main" id="{CBCFC3C2-C3FB-4AA8-A687-43FA4A1A94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5" y="1744"/>
                <a:ext cx="122" cy="122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68" name="Oval 71">
                <a:extLst>
                  <a:ext uri="{FF2B5EF4-FFF2-40B4-BE49-F238E27FC236}">
                    <a16:creationId xmlns:a16="http://schemas.microsoft.com/office/drawing/2014/main" id="{1604DEF8-E2FF-4632-9946-EEE0E1FDE9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3" y="881"/>
                <a:ext cx="121" cy="12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69" name="Oval 72">
                <a:extLst>
                  <a:ext uri="{FF2B5EF4-FFF2-40B4-BE49-F238E27FC236}">
                    <a16:creationId xmlns:a16="http://schemas.microsoft.com/office/drawing/2014/main" id="{CEBD283C-778B-4B5C-BC40-52D6FD1E5D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8" y="405"/>
                <a:ext cx="121" cy="123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0" name="Oval 73">
                <a:extLst>
                  <a:ext uri="{FF2B5EF4-FFF2-40B4-BE49-F238E27FC236}">
                    <a16:creationId xmlns:a16="http://schemas.microsoft.com/office/drawing/2014/main" id="{EAC8B184-D94F-4A7A-B2C3-0B5BE7A849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0" y="3146"/>
                <a:ext cx="121" cy="12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1" name="Oval 74">
                <a:extLst>
                  <a:ext uri="{FF2B5EF4-FFF2-40B4-BE49-F238E27FC236}">
                    <a16:creationId xmlns:a16="http://schemas.microsoft.com/office/drawing/2014/main" id="{0EEDA8E9-DEFE-428E-A5D1-40D29E81EB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14" y="3135"/>
                <a:ext cx="121" cy="122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2" name="Oval 75">
                <a:extLst>
                  <a:ext uri="{FF2B5EF4-FFF2-40B4-BE49-F238E27FC236}">
                    <a16:creationId xmlns:a16="http://schemas.microsoft.com/office/drawing/2014/main" id="{B35E4E0E-878D-475E-82DF-01A013CF9E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4" y="2493"/>
                <a:ext cx="122" cy="12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3" name="Oval 76">
                <a:extLst>
                  <a:ext uri="{FF2B5EF4-FFF2-40B4-BE49-F238E27FC236}">
                    <a16:creationId xmlns:a16="http://schemas.microsoft.com/office/drawing/2014/main" id="{EE86B290-FE57-439A-B131-7D4263277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7" y="1388"/>
                <a:ext cx="123" cy="123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4" name="Oval 77">
                <a:extLst>
                  <a:ext uri="{FF2B5EF4-FFF2-40B4-BE49-F238E27FC236}">
                    <a16:creationId xmlns:a16="http://schemas.microsoft.com/office/drawing/2014/main" id="{BE6DA190-A7BF-4120-9D7C-F4E157AD43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5" y="2236"/>
                <a:ext cx="123" cy="121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5" name="Oval 78">
                <a:extLst>
                  <a:ext uri="{FF2B5EF4-FFF2-40B4-BE49-F238E27FC236}">
                    <a16:creationId xmlns:a16="http://schemas.microsoft.com/office/drawing/2014/main" id="{54B00550-36E2-40EF-A87C-A7BE906DBD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97" y="1622"/>
                <a:ext cx="121" cy="122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6" name="Freeform 79">
                <a:extLst>
                  <a:ext uri="{FF2B5EF4-FFF2-40B4-BE49-F238E27FC236}">
                    <a16:creationId xmlns:a16="http://schemas.microsoft.com/office/drawing/2014/main" id="{5EE9E59E-C9BA-4B1B-9C13-93D315EA6A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18" y="318"/>
                <a:ext cx="88" cy="90"/>
              </a:xfrm>
              <a:custGeom>
                <a:avLst/>
                <a:gdLst>
                  <a:gd name="T0" fmla="*/ 26 w 51"/>
                  <a:gd name="T1" fmla="*/ 0 h 52"/>
                  <a:gd name="T2" fmla="*/ 51 w 51"/>
                  <a:gd name="T3" fmla="*/ 26 h 52"/>
                  <a:gd name="T4" fmla="*/ 26 w 51"/>
                  <a:gd name="T5" fmla="*/ 52 h 52"/>
                  <a:gd name="T6" fmla="*/ 26 w 51"/>
                  <a:gd name="T7" fmla="*/ 52 h 52"/>
                  <a:gd name="T8" fmla="*/ 26 w 51"/>
                  <a:gd name="T9" fmla="*/ 46 h 52"/>
                  <a:gd name="T10" fmla="*/ 26 w 51"/>
                  <a:gd name="T11" fmla="*/ 46 h 52"/>
                  <a:gd name="T12" fmla="*/ 45 w 51"/>
                  <a:gd name="T13" fmla="*/ 26 h 52"/>
                  <a:gd name="T14" fmla="*/ 26 w 51"/>
                  <a:gd name="T15" fmla="*/ 6 h 52"/>
                  <a:gd name="T16" fmla="*/ 26 w 51"/>
                  <a:gd name="T17" fmla="*/ 6 h 52"/>
                  <a:gd name="T18" fmla="*/ 26 w 51"/>
                  <a:gd name="T19" fmla="*/ 0 h 52"/>
                  <a:gd name="T20" fmla="*/ 26 w 51"/>
                  <a:gd name="T21" fmla="*/ 52 h 52"/>
                  <a:gd name="T22" fmla="*/ 0 w 51"/>
                  <a:gd name="T23" fmla="*/ 26 h 52"/>
                  <a:gd name="T24" fmla="*/ 26 w 51"/>
                  <a:gd name="T25" fmla="*/ 0 h 52"/>
                  <a:gd name="T26" fmla="*/ 26 w 51"/>
                  <a:gd name="T27" fmla="*/ 6 h 52"/>
                  <a:gd name="T28" fmla="*/ 6 w 51"/>
                  <a:gd name="T29" fmla="*/ 26 h 52"/>
                  <a:gd name="T30" fmla="*/ 26 w 51"/>
                  <a:gd name="T31" fmla="*/ 46 h 52"/>
                  <a:gd name="T32" fmla="*/ 26 w 51"/>
                  <a:gd name="T3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52">
                    <a:moveTo>
                      <a:pt x="26" y="0"/>
                    </a:moveTo>
                    <a:cubicBezTo>
                      <a:pt x="40" y="0"/>
                      <a:pt x="51" y="12"/>
                      <a:pt x="51" y="26"/>
                    </a:cubicBezTo>
                    <a:cubicBezTo>
                      <a:pt x="51" y="40"/>
                      <a:pt x="40" y="52"/>
                      <a:pt x="26" y="52"/>
                    </a:cubicBezTo>
                    <a:cubicBezTo>
                      <a:pt x="26" y="52"/>
                      <a:pt x="26" y="52"/>
                      <a:pt x="26" y="52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37" y="46"/>
                      <a:pt x="45" y="37"/>
                      <a:pt x="45" y="26"/>
                    </a:cubicBezTo>
                    <a:cubicBezTo>
                      <a:pt x="45" y="15"/>
                      <a:pt x="37" y="6"/>
                      <a:pt x="26" y="6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0"/>
                      <a:pt x="26" y="0"/>
                      <a:pt x="26" y="0"/>
                    </a:cubicBezTo>
                    <a:close/>
                    <a:moveTo>
                      <a:pt x="26" y="52"/>
                    </a:moveTo>
                    <a:cubicBezTo>
                      <a:pt x="12" y="52"/>
                      <a:pt x="0" y="40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7"/>
                      <a:pt x="15" y="46"/>
                      <a:pt x="26" y="46"/>
                    </a:cubicBezTo>
                    <a:lnTo>
                      <a:pt x="26" y="5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7" name="Freeform 80">
                <a:extLst>
                  <a:ext uri="{FF2B5EF4-FFF2-40B4-BE49-F238E27FC236}">
                    <a16:creationId xmlns:a16="http://schemas.microsoft.com/office/drawing/2014/main" id="{5C810673-3EC0-4A86-B9C0-D63CD7CC83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66" y="1129"/>
                <a:ext cx="89" cy="89"/>
              </a:xfrm>
              <a:custGeom>
                <a:avLst/>
                <a:gdLst>
                  <a:gd name="T0" fmla="*/ 26 w 51"/>
                  <a:gd name="T1" fmla="*/ 0 h 51"/>
                  <a:gd name="T2" fmla="*/ 51 w 51"/>
                  <a:gd name="T3" fmla="*/ 26 h 51"/>
                  <a:gd name="T4" fmla="*/ 26 w 51"/>
                  <a:gd name="T5" fmla="*/ 51 h 51"/>
                  <a:gd name="T6" fmla="*/ 26 w 51"/>
                  <a:gd name="T7" fmla="*/ 45 h 51"/>
                  <a:gd name="T8" fmla="*/ 45 w 51"/>
                  <a:gd name="T9" fmla="*/ 26 h 51"/>
                  <a:gd name="T10" fmla="*/ 26 w 51"/>
                  <a:gd name="T11" fmla="*/ 6 h 51"/>
                  <a:gd name="T12" fmla="*/ 26 w 51"/>
                  <a:gd name="T13" fmla="*/ 0 h 51"/>
                  <a:gd name="T14" fmla="*/ 26 w 51"/>
                  <a:gd name="T15" fmla="*/ 51 h 51"/>
                  <a:gd name="T16" fmla="*/ 0 w 51"/>
                  <a:gd name="T17" fmla="*/ 26 h 51"/>
                  <a:gd name="T18" fmla="*/ 26 w 51"/>
                  <a:gd name="T19" fmla="*/ 0 h 51"/>
                  <a:gd name="T20" fmla="*/ 26 w 51"/>
                  <a:gd name="T21" fmla="*/ 6 h 51"/>
                  <a:gd name="T22" fmla="*/ 6 w 51"/>
                  <a:gd name="T23" fmla="*/ 26 h 51"/>
                  <a:gd name="T24" fmla="*/ 26 w 51"/>
                  <a:gd name="T25" fmla="*/ 45 h 51"/>
                  <a:gd name="T26" fmla="*/ 26 w 51"/>
                  <a:gd name="T2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" h="51">
                    <a:moveTo>
                      <a:pt x="26" y="0"/>
                    </a:moveTo>
                    <a:cubicBezTo>
                      <a:pt x="40" y="0"/>
                      <a:pt x="51" y="11"/>
                      <a:pt x="51" y="26"/>
                    </a:cubicBezTo>
                    <a:cubicBezTo>
                      <a:pt x="51" y="40"/>
                      <a:pt x="40" y="51"/>
                      <a:pt x="26" y="51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37" y="45"/>
                      <a:pt x="45" y="36"/>
                      <a:pt x="45" y="26"/>
                    </a:cubicBezTo>
                    <a:cubicBezTo>
                      <a:pt x="45" y="15"/>
                      <a:pt x="37" y="6"/>
                      <a:pt x="26" y="6"/>
                    </a:cubicBezTo>
                    <a:lnTo>
                      <a:pt x="26" y="0"/>
                    </a:lnTo>
                    <a:close/>
                    <a:moveTo>
                      <a:pt x="26" y="51"/>
                    </a:moveTo>
                    <a:cubicBezTo>
                      <a:pt x="12" y="51"/>
                      <a:pt x="0" y="40"/>
                      <a:pt x="0" y="26"/>
                    </a:cubicBezTo>
                    <a:cubicBezTo>
                      <a:pt x="0" y="11"/>
                      <a:pt x="12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6"/>
                      <a:pt x="15" y="45"/>
                      <a:pt x="26" y="45"/>
                    </a:cubicBezTo>
                    <a:lnTo>
                      <a:pt x="26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8" name="Freeform 81">
                <a:extLst>
                  <a:ext uri="{FF2B5EF4-FFF2-40B4-BE49-F238E27FC236}">
                    <a16:creationId xmlns:a16="http://schemas.microsoft.com/office/drawing/2014/main" id="{C99A37F9-E9DB-4D1D-A024-5B8B78BA71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47" y="2791"/>
                <a:ext cx="89" cy="89"/>
              </a:xfrm>
              <a:custGeom>
                <a:avLst/>
                <a:gdLst>
                  <a:gd name="T0" fmla="*/ 25 w 51"/>
                  <a:gd name="T1" fmla="*/ 0 h 51"/>
                  <a:gd name="T2" fmla="*/ 51 w 51"/>
                  <a:gd name="T3" fmla="*/ 26 h 51"/>
                  <a:gd name="T4" fmla="*/ 25 w 51"/>
                  <a:gd name="T5" fmla="*/ 51 h 51"/>
                  <a:gd name="T6" fmla="*/ 25 w 51"/>
                  <a:gd name="T7" fmla="*/ 45 h 51"/>
                  <a:gd name="T8" fmla="*/ 45 w 51"/>
                  <a:gd name="T9" fmla="*/ 26 h 51"/>
                  <a:gd name="T10" fmla="*/ 25 w 51"/>
                  <a:gd name="T11" fmla="*/ 6 h 51"/>
                  <a:gd name="T12" fmla="*/ 25 w 51"/>
                  <a:gd name="T13" fmla="*/ 0 h 51"/>
                  <a:gd name="T14" fmla="*/ 25 w 51"/>
                  <a:gd name="T15" fmla="*/ 51 h 51"/>
                  <a:gd name="T16" fmla="*/ 0 w 51"/>
                  <a:gd name="T17" fmla="*/ 26 h 51"/>
                  <a:gd name="T18" fmla="*/ 25 w 51"/>
                  <a:gd name="T19" fmla="*/ 0 h 51"/>
                  <a:gd name="T20" fmla="*/ 25 w 51"/>
                  <a:gd name="T21" fmla="*/ 6 h 51"/>
                  <a:gd name="T22" fmla="*/ 6 w 51"/>
                  <a:gd name="T23" fmla="*/ 26 h 51"/>
                  <a:gd name="T24" fmla="*/ 25 w 51"/>
                  <a:gd name="T25" fmla="*/ 45 h 51"/>
                  <a:gd name="T26" fmla="*/ 25 w 51"/>
                  <a:gd name="T2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" h="51">
                    <a:moveTo>
                      <a:pt x="25" y="0"/>
                    </a:moveTo>
                    <a:cubicBezTo>
                      <a:pt x="40" y="0"/>
                      <a:pt x="51" y="11"/>
                      <a:pt x="51" y="26"/>
                    </a:cubicBezTo>
                    <a:cubicBezTo>
                      <a:pt x="51" y="40"/>
                      <a:pt x="40" y="51"/>
                      <a:pt x="25" y="51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36" y="45"/>
                      <a:pt x="45" y="36"/>
                      <a:pt x="45" y="26"/>
                    </a:cubicBezTo>
                    <a:cubicBezTo>
                      <a:pt x="45" y="15"/>
                      <a:pt x="36" y="6"/>
                      <a:pt x="25" y="6"/>
                    </a:cubicBezTo>
                    <a:lnTo>
                      <a:pt x="25" y="0"/>
                    </a:lnTo>
                    <a:close/>
                    <a:moveTo>
                      <a:pt x="25" y="51"/>
                    </a:moveTo>
                    <a:cubicBezTo>
                      <a:pt x="11" y="51"/>
                      <a:pt x="0" y="40"/>
                      <a:pt x="0" y="26"/>
                    </a:cubicBezTo>
                    <a:cubicBezTo>
                      <a:pt x="0" y="11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6"/>
                      <a:pt x="15" y="45"/>
                      <a:pt x="25" y="45"/>
                    </a:cubicBezTo>
                    <a:lnTo>
                      <a:pt x="25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79" name="Freeform 82">
                <a:extLst>
                  <a:ext uri="{FF2B5EF4-FFF2-40B4-BE49-F238E27FC236}">
                    <a16:creationId xmlns:a16="http://schemas.microsoft.com/office/drawing/2014/main" id="{8CF02913-C7A7-4E8D-9300-53DEAF384D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18" y="3104"/>
                <a:ext cx="89" cy="89"/>
              </a:xfrm>
              <a:custGeom>
                <a:avLst/>
                <a:gdLst>
                  <a:gd name="T0" fmla="*/ 26 w 51"/>
                  <a:gd name="T1" fmla="*/ 0 h 51"/>
                  <a:gd name="T2" fmla="*/ 51 w 51"/>
                  <a:gd name="T3" fmla="*/ 25 h 51"/>
                  <a:gd name="T4" fmla="*/ 26 w 51"/>
                  <a:gd name="T5" fmla="*/ 51 h 51"/>
                  <a:gd name="T6" fmla="*/ 26 w 51"/>
                  <a:gd name="T7" fmla="*/ 45 h 51"/>
                  <a:gd name="T8" fmla="*/ 45 w 51"/>
                  <a:gd name="T9" fmla="*/ 25 h 51"/>
                  <a:gd name="T10" fmla="*/ 26 w 51"/>
                  <a:gd name="T11" fmla="*/ 6 h 51"/>
                  <a:gd name="T12" fmla="*/ 26 w 51"/>
                  <a:gd name="T13" fmla="*/ 0 h 51"/>
                  <a:gd name="T14" fmla="*/ 26 w 51"/>
                  <a:gd name="T15" fmla="*/ 51 h 51"/>
                  <a:gd name="T16" fmla="*/ 0 w 51"/>
                  <a:gd name="T17" fmla="*/ 25 h 51"/>
                  <a:gd name="T18" fmla="*/ 26 w 51"/>
                  <a:gd name="T19" fmla="*/ 0 h 51"/>
                  <a:gd name="T20" fmla="*/ 26 w 51"/>
                  <a:gd name="T21" fmla="*/ 6 h 51"/>
                  <a:gd name="T22" fmla="*/ 6 w 51"/>
                  <a:gd name="T23" fmla="*/ 25 h 51"/>
                  <a:gd name="T24" fmla="*/ 26 w 51"/>
                  <a:gd name="T25" fmla="*/ 45 h 51"/>
                  <a:gd name="T26" fmla="*/ 26 w 51"/>
                  <a:gd name="T2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" h="51">
                    <a:moveTo>
                      <a:pt x="26" y="0"/>
                    </a:moveTo>
                    <a:cubicBezTo>
                      <a:pt x="40" y="0"/>
                      <a:pt x="51" y="11"/>
                      <a:pt x="51" y="25"/>
                    </a:cubicBezTo>
                    <a:cubicBezTo>
                      <a:pt x="51" y="40"/>
                      <a:pt x="40" y="51"/>
                      <a:pt x="26" y="51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36" y="45"/>
                      <a:pt x="45" y="36"/>
                      <a:pt x="45" y="25"/>
                    </a:cubicBezTo>
                    <a:cubicBezTo>
                      <a:pt x="45" y="14"/>
                      <a:pt x="36" y="6"/>
                      <a:pt x="26" y="6"/>
                    </a:cubicBezTo>
                    <a:lnTo>
                      <a:pt x="26" y="0"/>
                    </a:lnTo>
                    <a:close/>
                    <a:moveTo>
                      <a:pt x="26" y="51"/>
                    </a:moveTo>
                    <a:cubicBezTo>
                      <a:pt x="11" y="51"/>
                      <a:pt x="0" y="40"/>
                      <a:pt x="0" y="25"/>
                    </a:cubicBezTo>
                    <a:cubicBezTo>
                      <a:pt x="0" y="11"/>
                      <a:pt x="11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4"/>
                      <a:pt x="6" y="25"/>
                    </a:cubicBezTo>
                    <a:cubicBezTo>
                      <a:pt x="6" y="36"/>
                      <a:pt x="15" y="45"/>
                      <a:pt x="26" y="45"/>
                    </a:cubicBezTo>
                    <a:lnTo>
                      <a:pt x="26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0" name="Freeform 83">
                <a:extLst>
                  <a:ext uri="{FF2B5EF4-FFF2-40B4-BE49-F238E27FC236}">
                    <a16:creationId xmlns:a16="http://schemas.microsoft.com/office/drawing/2014/main" id="{B4D99DFA-68B5-4E7B-8159-516978B2EE9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26" y="2522"/>
                <a:ext cx="89" cy="89"/>
              </a:xfrm>
              <a:custGeom>
                <a:avLst/>
                <a:gdLst>
                  <a:gd name="T0" fmla="*/ 25 w 51"/>
                  <a:gd name="T1" fmla="*/ 0 h 51"/>
                  <a:gd name="T2" fmla="*/ 51 w 51"/>
                  <a:gd name="T3" fmla="*/ 26 h 51"/>
                  <a:gd name="T4" fmla="*/ 25 w 51"/>
                  <a:gd name="T5" fmla="*/ 51 h 51"/>
                  <a:gd name="T6" fmla="*/ 25 w 51"/>
                  <a:gd name="T7" fmla="*/ 51 h 51"/>
                  <a:gd name="T8" fmla="*/ 25 w 51"/>
                  <a:gd name="T9" fmla="*/ 45 h 51"/>
                  <a:gd name="T10" fmla="*/ 25 w 51"/>
                  <a:gd name="T11" fmla="*/ 45 h 51"/>
                  <a:gd name="T12" fmla="*/ 45 w 51"/>
                  <a:gd name="T13" fmla="*/ 26 h 51"/>
                  <a:gd name="T14" fmla="*/ 25 w 51"/>
                  <a:gd name="T15" fmla="*/ 6 h 51"/>
                  <a:gd name="T16" fmla="*/ 25 w 51"/>
                  <a:gd name="T17" fmla="*/ 6 h 51"/>
                  <a:gd name="T18" fmla="*/ 25 w 51"/>
                  <a:gd name="T19" fmla="*/ 0 h 51"/>
                  <a:gd name="T20" fmla="*/ 25 w 51"/>
                  <a:gd name="T21" fmla="*/ 51 h 51"/>
                  <a:gd name="T22" fmla="*/ 0 w 51"/>
                  <a:gd name="T23" fmla="*/ 26 h 51"/>
                  <a:gd name="T24" fmla="*/ 25 w 51"/>
                  <a:gd name="T25" fmla="*/ 0 h 51"/>
                  <a:gd name="T26" fmla="*/ 25 w 51"/>
                  <a:gd name="T27" fmla="*/ 6 h 51"/>
                  <a:gd name="T28" fmla="*/ 6 w 51"/>
                  <a:gd name="T29" fmla="*/ 26 h 51"/>
                  <a:gd name="T30" fmla="*/ 25 w 51"/>
                  <a:gd name="T31" fmla="*/ 45 h 51"/>
                  <a:gd name="T32" fmla="*/ 25 w 51"/>
                  <a:gd name="T3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51">
                    <a:moveTo>
                      <a:pt x="25" y="0"/>
                    </a:moveTo>
                    <a:cubicBezTo>
                      <a:pt x="39" y="0"/>
                      <a:pt x="51" y="12"/>
                      <a:pt x="51" y="26"/>
                    </a:cubicBezTo>
                    <a:cubicBezTo>
                      <a:pt x="51" y="40"/>
                      <a:pt x="39" y="51"/>
                      <a:pt x="25" y="51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36" y="45"/>
                      <a:pt x="45" y="37"/>
                      <a:pt x="45" y="26"/>
                    </a:cubicBezTo>
                    <a:cubicBezTo>
                      <a:pt x="45" y="15"/>
                      <a:pt x="36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0"/>
                      <a:pt x="25" y="0"/>
                      <a:pt x="25" y="0"/>
                    </a:cubicBezTo>
                    <a:close/>
                    <a:moveTo>
                      <a:pt x="25" y="51"/>
                    </a:moveTo>
                    <a:cubicBezTo>
                      <a:pt x="11" y="51"/>
                      <a:pt x="0" y="40"/>
                      <a:pt x="0" y="26"/>
                    </a:cubicBezTo>
                    <a:cubicBezTo>
                      <a:pt x="0" y="12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4" y="6"/>
                      <a:pt x="6" y="15"/>
                      <a:pt x="6" y="26"/>
                    </a:cubicBezTo>
                    <a:cubicBezTo>
                      <a:pt x="6" y="37"/>
                      <a:pt x="14" y="45"/>
                      <a:pt x="25" y="45"/>
                    </a:cubicBezTo>
                    <a:lnTo>
                      <a:pt x="25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1" name="Freeform 84">
                <a:extLst>
                  <a:ext uri="{FF2B5EF4-FFF2-40B4-BE49-F238E27FC236}">
                    <a16:creationId xmlns:a16="http://schemas.microsoft.com/office/drawing/2014/main" id="{1E7B27A0-22C2-4545-9EC1-4B21CC06DA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6" y="1681"/>
                <a:ext cx="88" cy="89"/>
              </a:xfrm>
              <a:custGeom>
                <a:avLst/>
                <a:gdLst>
                  <a:gd name="T0" fmla="*/ 25 w 51"/>
                  <a:gd name="T1" fmla="*/ 0 h 51"/>
                  <a:gd name="T2" fmla="*/ 51 w 51"/>
                  <a:gd name="T3" fmla="*/ 26 h 51"/>
                  <a:gd name="T4" fmla="*/ 25 w 51"/>
                  <a:gd name="T5" fmla="*/ 51 h 51"/>
                  <a:gd name="T6" fmla="*/ 25 w 51"/>
                  <a:gd name="T7" fmla="*/ 51 h 51"/>
                  <a:gd name="T8" fmla="*/ 25 w 51"/>
                  <a:gd name="T9" fmla="*/ 45 h 51"/>
                  <a:gd name="T10" fmla="*/ 25 w 51"/>
                  <a:gd name="T11" fmla="*/ 45 h 51"/>
                  <a:gd name="T12" fmla="*/ 45 w 51"/>
                  <a:gd name="T13" fmla="*/ 26 h 51"/>
                  <a:gd name="T14" fmla="*/ 25 w 51"/>
                  <a:gd name="T15" fmla="*/ 6 h 51"/>
                  <a:gd name="T16" fmla="*/ 25 w 51"/>
                  <a:gd name="T17" fmla="*/ 6 h 51"/>
                  <a:gd name="T18" fmla="*/ 25 w 51"/>
                  <a:gd name="T19" fmla="*/ 0 h 51"/>
                  <a:gd name="T20" fmla="*/ 25 w 51"/>
                  <a:gd name="T21" fmla="*/ 51 h 51"/>
                  <a:gd name="T22" fmla="*/ 0 w 51"/>
                  <a:gd name="T23" fmla="*/ 26 h 51"/>
                  <a:gd name="T24" fmla="*/ 25 w 51"/>
                  <a:gd name="T25" fmla="*/ 0 h 51"/>
                  <a:gd name="T26" fmla="*/ 25 w 51"/>
                  <a:gd name="T27" fmla="*/ 6 h 51"/>
                  <a:gd name="T28" fmla="*/ 6 w 51"/>
                  <a:gd name="T29" fmla="*/ 26 h 51"/>
                  <a:gd name="T30" fmla="*/ 25 w 51"/>
                  <a:gd name="T31" fmla="*/ 45 h 51"/>
                  <a:gd name="T32" fmla="*/ 25 w 51"/>
                  <a:gd name="T3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51">
                    <a:moveTo>
                      <a:pt x="25" y="0"/>
                    </a:moveTo>
                    <a:cubicBezTo>
                      <a:pt x="39" y="0"/>
                      <a:pt x="51" y="11"/>
                      <a:pt x="51" y="26"/>
                    </a:cubicBezTo>
                    <a:cubicBezTo>
                      <a:pt x="51" y="40"/>
                      <a:pt x="39" y="51"/>
                      <a:pt x="25" y="51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36" y="45"/>
                      <a:pt x="45" y="36"/>
                      <a:pt x="45" y="26"/>
                    </a:cubicBezTo>
                    <a:cubicBezTo>
                      <a:pt x="45" y="15"/>
                      <a:pt x="36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0"/>
                      <a:pt x="25" y="0"/>
                      <a:pt x="25" y="0"/>
                    </a:cubicBezTo>
                    <a:close/>
                    <a:moveTo>
                      <a:pt x="25" y="51"/>
                    </a:moveTo>
                    <a:cubicBezTo>
                      <a:pt x="11" y="51"/>
                      <a:pt x="0" y="40"/>
                      <a:pt x="0" y="26"/>
                    </a:cubicBezTo>
                    <a:cubicBezTo>
                      <a:pt x="0" y="11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4" y="6"/>
                      <a:pt x="6" y="15"/>
                      <a:pt x="6" y="26"/>
                    </a:cubicBezTo>
                    <a:cubicBezTo>
                      <a:pt x="6" y="36"/>
                      <a:pt x="14" y="45"/>
                      <a:pt x="25" y="45"/>
                    </a:cubicBezTo>
                    <a:lnTo>
                      <a:pt x="25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2" name="Freeform 85">
                <a:extLst>
                  <a:ext uri="{FF2B5EF4-FFF2-40B4-BE49-F238E27FC236}">
                    <a16:creationId xmlns:a16="http://schemas.microsoft.com/office/drawing/2014/main" id="{49E4203B-155E-4871-A80D-CA869B0C58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28" y="955"/>
                <a:ext cx="89" cy="91"/>
              </a:xfrm>
              <a:custGeom>
                <a:avLst/>
                <a:gdLst>
                  <a:gd name="T0" fmla="*/ 26 w 51"/>
                  <a:gd name="T1" fmla="*/ 0 h 52"/>
                  <a:gd name="T2" fmla="*/ 51 w 51"/>
                  <a:gd name="T3" fmla="*/ 26 h 52"/>
                  <a:gd name="T4" fmla="*/ 26 w 51"/>
                  <a:gd name="T5" fmla="*/ 52 h 52"/>
                  <a:gd name="T6" fmla="*/ 26 w 51"/>
                  <a:gd name="T7" fmla="*/ 52 h 52"/>
                  <a:gd name="T8" fmla="*/ 26 w 51"/>
                  <a:gd name="T9" fmla="*/ 46 h 52"/>
                  <a:gd name="T10" fmla="*/ 26 w 51"/>
                  <a:gd name="T11" fmla="*/ 46 h 52"/>
                  <a:gd name="T12" fmla="*/ 45 w 51"/>
                  <a:gd name="T13" fmla="*/ 26 h 52"/>
                  <a:gd name="T14" fmla="*/ 26 w 51"/>
                  <a:gd name="T15" fmla="*/ 6 h 52"/>
                  <a:gd name="T16" fmla="*/ 26 w 51"/>
                  <a:gd name="T17" fmla="*/ 6 h 52"/>
                  <a:gd name="T18" fmla="*/ 26 w 51"/>
                  <a:gd name="T19" fmla="*/ 0 h 52"/>
                  <a:gd name="T20" fmla="*/ 26 w 51"/>
                  <a:gd name="T21" fmla="*/ 52 h 52"/>
                  <a:gd name="T22" fmla="*/ 0 w 51"/>
                  <a:gd name="T23" fmla="*/ 26 h 52"/>
                  <a:gd name="T24" fmla="*/ 26 w 51"/>
                  <a:gd name="T25" fmla="*/ 0 h 52"/>
                  <a:gd name="T26" fmla="*/ 26 w 51"/>
                  <a:gd name="T27" fmla="*/ 6 h 52"/>
                  <a:gd name="T28" fmla="*/ 6 w 51"/>
                  <a:gd name="T29" fmla="*/ 26 h 52"/>
                  <a:gd name="T30" fmla="*/ 26 w 51"/>
                  <a:gd name="T31" fmla="*/ 46 h 52"/>
                  <a:gd name="T32" fmla="*/ 26 w 51"/>
                  <a:gd name="T3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52">
                    <a:moveTo>
                      <a:pt x="26" y="0"/>
                    </a:moveTo>
                    <a:cubicBezTo>
                      <a:pt x="40" y="0"/>
                      <a:pt x="51" y="12"/>
                      <a:pt x="51" y="26"/>
                    </a:cubicBezTo>
                    <a:cubicBezTo>
                      <a:pt x="51" y="40"/>
                      <a:pt x="40" y="52"/>
                      <a:pt x="26" y="52"/>
                    </a:cubicBezTo>
                    <a:cubicBezTo>
                      <a:pt x="26" y="52"/>
                      <a:pt x="26" y="52"/>
                      <a:pt x="26" y="52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36" y="46"/>
                      <a:pt x="45" y="37"/>
                      <a:pt x="45" y="26"/>
                    </a:cubicBezTo>
                    <a:cubicBezTo>
                      <a:pt x="45" y="15"/>
                      <a:pt x="36" y="6"/>
                      <a:pt x="26" y="6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0"/>
                      <a:pt x="26" y="0"/>
                      <a:pt x="26" y="0"/>
                    </a:cubicBezTo>
                    <a:close/>
                    <a:moveTo>
                      <a:pt x="26" y="52"/>
                    </a:moveTo>
                    <a:cubicBezTo>
                      <a:pt x="11" y="52"/>
                      <a:pt x="0" y="40"/>
                      <a:pt x="0" y="26"/>
                    </a:cubicBezTo>
                    <a:cubicBezTo>
                      <a:pt x="0" y="12"/>
                      <a:pt x="11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7"/>
                      <a:pt x="15" y="46"/>
                      <a:pt x="26" y="46"/>
                    </a:cubicBezTo>
                    <a:lnTo>
                      <a:pt x="26" y="5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3" name="Freeform 86">
                <a:extLst>
                  <a:ext uri="{FF2B5EF4-FFF2-40B4-BE49-F238E27FC236}">
                    <a16:creationId xmlns:a16="http://schemas.microsoft.com/office/drawing/2014/main" id="{7E3898BE-6041-4078-89D7-07CA4ABF9BB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00" y="1570"/>
                <a:ext cx="88" cy="89"/>
              </a:xfrm>
              <a:custGeom>
                <a:avLst/>
                <a:gdLst>
                  <a:gd name="T0" fmla="*/ 25 w 51"/>
                  <a:gd name="T1" fmla="*/ 0 h 51"/>
                  <a:gd name="T2" fmla="*/ 51 w 51"/>
                  <a:gd name="T3" fmla="*/ 26 h 51"/>
                  <a:gd name="T4" fmla="*/ 25 w 51"/>
                  <a:gd name="T5" fmla="*/ 51 h 51"/>
                  <a:gd name="T6" fmla="*/ 25 w 51"/>
                  <a:gd name="T7" fmla="*/ 51 h 51"/>
                  <a:gd name="T8" fmla="*/ 25 w 51"/>
                  <a:gd name="T9" fmla="*/ 45 h 51"/>
                  <a:gd name="T10" fmla="*/ 25 w 51"/>
                  <a:gd name="T11" fmla="*/ 45 h 51"/>
                  <a:gd name="T12" fmla="*/ 45 w 51"/>
                  <a:gd name="T13" fmla="*/ 26 h 51"/>
                  <a:gd name="T14" fmla="*/ 25 w 51"/>
                  <a:gd name="T15" fmla="*/ 6 h 51"/>
                  <a:gd name="T16" fmla="*/ 25 w 51"/>
                  <a:gd name="T17" fmla="*/ 6 h 51"/>
                  <a:gd name="T18" fmla="*/ 25 w 51"/>
                  <a:gd name="T19" fmla="*/ 0 h 51"/>
                  <a:gd name="T20" fmla="*/ 25 w 51"/>
                  <a:gd name="T21" fmla="*/ 51 h 51"/>
                  <a:gd name="T22" fmla="*/ 0 w 51"/>
                  <a:gd name="T23" fmla="*/ 26 h 51"/>
                  <a:gd name="T24" fmla="*/ 25 w 51"/>
                  <a:gd name="T25" fmla="*/ 0 h 51"/>
                  <a:gd name="T26" fmla="*/ 25 w 51"/>
                  <a:gd name="T27" fmla="*/ 6 h 51"/>
                  <a:gd name="T28" fmla="*/ 6 w 51"/>
                  <a:gd name="T29" fmla="*/ 26 h 51"/>
                  <a:gd name="T30" fmla="*/ 25 w 51"/>
                  <a:gd name="T31" fmla="*/ 45 h 51"/>
                  <a:gd name="T32" fmla="*/ 25 w 51"/>
                  <a:gd name="T3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51">
                    <a:moveTo>
                      <a:pt x="25" y="0"/>
                    </a:moveTo>
                    <a:cubicBezTo>
                      <a:pt x="39" y="0"/>
                      <a:pt x="51" y="11"/>
                      <a:pt x="51" y="26"/>
                    </a:cubicBezTo>
                    <a:cubicBezTo>
                      <a:pt x="51" y="40"/>
                      <a:pt x="39" y="51"/>
                      <a:pt x="25" y="51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36" y="45"/>
                      <a:pt x="45" y="36"/>
                      <a:pt x="45" y="26"/>
                    </a:cubicBezTo>
                    <a:cubicBezTo>
                      <a:pt x="45" y="15"/>
                      <a:pt x="36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0"/>
                      <a:pt x="25" y="0"/>
                      <a:pt x="25" y="0"/>
                    </a:cubicBezTo>
                    <a:close/>
                    <a:moveTo>
                      <a:pt x="25" y="51"/>
                    </a:moveTo>
                    <a:cubicBezTo>
                      <a:pt x="11" y="51"/>
                      <a:pt x="0" y="40"/>
                      <a:pt x="0" y="26"/>
                    </a:cubicBezTo>
                    <a:cubicBezTo>
                      <a:pt x="0" y="11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4" y="6"/>
                      <a:pt x="6" y="15"/>
                      <a:pt x="6" y="26"/>
                    </a:cubicBezTo>
                    <a:cubicBezTo>
                      <a:pt x="6" y="36"/>
                      <a:pt x="14" y="45"/>
                      <a:pt x="25" y="45"/>
                    </a:cubicBezTo>
                    <a:lnTo>
                      <a:pt x="25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4" name="Freeform 87">
                <a:extLst>
                  <a:ext uri="{FF2B5EF4-FFF2-40B4-BE49-F238E27FC236}">
                    <a16:creationId xmlns:a16="http://schemas.microsoft.com/office/drawing/2014/main" id="{45F327C5-FE07-41FC-824F-E37117F874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10" y="556"/>
                <a:ext cx="89" cy="90"/>
              </a:xfrm>
              <a:custGeom>
                <a:avLst/>
                <a:gdLst>
                  <a:gd name="T0" fmla="*/ 25 w 51"/>
                  <a:gd name="T1" fmla="*/ 0 h 52"/>
                  <a:gd name="T2" fmla="*/ 51 w 51"/>
                  <a:gd name="T3" fmla="*/ 26 h 52"/>
                  <a:gd name="T4" fmla="*/ 25 w 51"/>
                  <a:gd name="T5" fmla="*/ 52 h 52"/>
                  <a:gd name="T6" fmla="*/ 25 w 51"/>
                  <a:gd name="T7" fmla="*/ 46 h 52"/>
                  <a:gd name="T8" fmla="*/ 45 w 51"/>
                  <a:gd name="T9" fmla="*/ 26 h 52"/>
                  <a:gd name="T10" fmla="*/ 25 w 51"/>
                  <a:gd name="T11" fmla="*/ 6 h 52"/>
                  <a:gd name="T12" fmla="*/ 25 w 51"/>
                  <a:gd name="T13" fmla="*/ 0 h 52"/>
                  <a:gd name="T14" fmla="*/ 25 w 51"/>
                  <a:gd name="T15" fmla="*/ 52 h 52"/>
                  <a:gd name="T16" fmla="*/ 0 w 51"/>
                  <a:gd name="T17" fmla="*/ 26 h 52"/>
                  <a:gd name="T18" fmla="*/ 25 w 51"/>
                  <a:gd name="T19" fmla="*/ 0 h 52"/>
                  <a:gd name="T20" fmla="*/ 25 w 51"/>
                  <a:gd name="T21" fmla="*/ 6 h 52"/>
                  <a:gd name="T22" fmla="*/ 6 w 51"/>
                  <a:gd name="T23" fmla="*/ 26 h 52"/>
                  <a:gd name="T24" fmla="*/ 25 w 51"/>
                  <a:gd name="T25" fmla="*/ 46 h 52"/>
                  <a:gd name="T26" fmla="*/ 25 w 51"/>
                  <a:gd name="T2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" h="52">
                    <a:moveTo>
                      <a:pt x="25" y="0"/>
                    </a:moveTo>
                    <a:cubicBezTo>
                      <a:pt x="40" y="0"/>
                      <a:pt x="51" y="12"/>
                      <a:pt x="51" y="26"/>
                    </a:cubicBezTo>
                    <a:cubicBezTo>
                      <a:pt x="51" y="40"/>
                      <a:pt x="40" y="52"/>
                      <a:pt x="25" y="52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36" y="46"/>
                      <a:pt x="45" y="37"/>
                      <a:pt x="45" y="26"/>
                    </a:cubicBezTo>
                    <a:cubicBezTo>
                      <a:pt x="45" y="15"/>
                      <a:pt x="36" y="6"/>
                      <a:pt x="25" y="6"/>
                    </a:cubicBezTo>
                    <a:lnTo>
                      <a:pt x="25" y="0"/>
                    </a:lnTo>
                    <a:close/>
                    <a:moveTo>
                      <a:pt x="25" y="52"/>
                    </a:moveTo>
                    <a:cubicBezTo>
                      <a:pt x="11" y="52"/>
                      <a:pt x="0" y="40"/>
                      <a:pt x="0" y="26"/>
                    </a:cubicBezTo>
                    <a:cubicBezTo>
                      <a:pt x="0" y="12"/>
                      <a:pt x="11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7"/>
                      <a:pt x="15" y="46"/>
                      <a:pt x="25" y="46"/>
                    </a:cubicBezTo>
                    <a:lnTo>
                      <a:pt x="25" y="5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5" name="Freeform 88">
                <a:extLst>
                  <a:ext uri="{FF2B5EF4-FFF2-40B4-BE49-F238E27FC236}">
                    <a16:creationId xmlns:a16="http://schemas.microsoft.com/office/drawing/2014/main" id="{7FAAD5FF-266B-4E02-A562-1678FCC1ED5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31" y="1853"/>
                <a:ext cx="89" cy="89"/>
              </a:xfrm>
              <a:custGeom>
                <a:avLst/>
                <a:gdLst>
                  <a:gd name="T0" fmla="*/ 26 w 51"/>
                  <a:gd name="T1" fmla="*/ 0 h 51"/>
                  <a:gd name="T2" fmla="*/ 51 w 51"/>
                  <a:gd name="T3" fmla="*/ 26 h 51"/>
                  <a:gd name="T4" fmla="*/ 26 w 51"/>
                  <a:gd name="T5" fmla="*/ 51 h 51"/>
                  <a:gd name="T6" fmla="*/ 26 w 51"/>
                  <a:gd name="T7" fmla="*/ 45 h 51"/>
                  <a:gd name="T8" fmla="*/ 46 w 51"/>
                  <a:gd name="T9" fmla="*/ 26 h 51"/>
                  <a:gd name="T10" fmla="*/ 26 w 51"/>
                  <a:gd name="T11" fmla="*/ 6 h 51"/>
                  <a:gd name="T12" fmla="*/ 26 w 51"/>
                  <a:gd name="T13" fmla="*/ 0 h 51"/>
                  <a:gd name="T14" fmla="*/ 26 w 51"/>
                  <a:gd name="T15" fmla="*/ 51 h 51"/>
                  <a:gd name="T16" fmla="*/ 0 w 51"/>
                  <a:gd name="T17" fmla="*/ 26 h 51"/>
                  <a:gd name="T18" fmla="*/ 26 w 51"/>
                  <a:gd name="T19" fmla="*/ 0 h 51"/>
                  <a:gd name="T20" fmla="*/ 26 w 51"/>
                  <a:gd name="T21" fmla="*/ 6 h 51"/>
                  <a:gd name="T22" fmla="*/ 6 w 51"/>
                  <a:gd name="T23" fmla="*/ 26 h 51"/>
                  <a:gd name="T24" fmla="*/ 26 w 51"/>
                  <a:gd name="T25" fmla="*/ 45 h 51"/>
                  <a:gd name="T26" fmla="*/ 26 w 51"/>
                  <a:gd name="T2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" h="51">
                    <a:moveTo>
                      <a:pt x="26" y="0"/>
                    </a:moveTo>
                    <a:cubicBezTo>
                      <a:pt x="40" y="0"/>
                      <a:pt x="51" y="12"/>
                      <a:pt x="51" y="26"/>
                    </a:cubicBezTo>
                    <a:cubicBezTo>
                      <a:pt x="51" y="40"/>
                      <a:pt x="40" y="51"/>
                      <a:pt x="26" y="51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37" y="45"/>
                      <a:pt x="46" y="37"/>
                      <a:pt x="46" y="26"/>
                    </a:cubicBezTo>
                    <a:cubicBezTo>
                      <a:pt x="46" y="15"/>
                      <a:pt x="37" y="6"/>
                      <a:pt x="26" y="6"/>
                    </a:cubicBezTo>
                    <a:lnTo>
                      <a:pt x="26" y="0"/>
                    </a:lnTo>
                    <a:close/>
                    <a:moveTo>
                      <a:pt x="26" y="51"/>
                    </a:moveTo>
                    <a:cubicBezTo>
                      <a:pt x="12" y="51"/>
                      <a:pt x="0" y="40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7"/>
                      <a:pt x="15" y="45"/>
                      <a:pt x="26" y="45"/>
                    </a:cubicBezTo>
                    <a:lnTo>
                      <a:pt x="26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6" name="Freeform 89">
                <a:extLst>
                  <a:ext uri="{FF2B5EF4-FFF2-40B4-BE49-F238E27FC236}">
                    <a16:creationId xmlns:a16="http://schemas.microsoft.com/office/drawing/2014/main" id="{F5C5FFA7-0857-480F-96B2-0C605A1362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85" y="1410"/>
                <a:ext cx="91" cy="91"/>
              </a:xfrm>
              <a:custGeom>
                <a:avLst/>
                <a:gdLst>
                  <a:gd name="T0" fmla="*/ 26 w 52"/>
                  <a:gd name="T1" fmla="*/ 0 h 52"/>
                  <a:gd name="T2" fmla="*/ 52 w 52"/>
                  <a:gd name="T3" fmla="*/ 26 h 52"/>
                  <a:gd name="T4" fmla="*/ 26 w 52"/>
                  <a:gd name="T5" fmla="*/ 52 h 52"/>
                  <a:gd name="T6" fmla="*/ 26 w 52"/>
                  <a:gd name="T7" fmla="*/ 52 h 52"/>
                  <a:gd name="T8" fmla="*/ 26 w 52"/>
                  <a:gd name="T9" fmla="*/ 46 h 52"/>
                  <a:gd name="T10" fmla="*/ 26 w 52"/>
                  <a:gd name="T11" fmla="*/ 46 h 52"/>
                  <a:gd name="T12" fmla="*/ 46 w 52"/>
                  <a:gd name="T13" fmla="*/ 26 h 52"/>
                  <a:gd name="T14" fmla="*/ 26 w 52"/>
                  <a:gd name="T15" fmla="*/ 6 h 52"/>
                  <a:gd name="T16" fmla="*/ 26 w 52"/>
                  <a:gd name="T17" fmla="*/ 6 h 52"/>
                  <a:gd name="T18" fmla="*/ 26 w 52"/>
                  <a:gd name="T19" fmla="*/ 0 h 52"/>
                  <a:gd name="T20" fmla="*/ 26 w 52"/>
                  <a:gd name="T21" fmla="*/ 52 h 52"/>
                  <a:gd name="T22" fmla="*/ 0 w 52"/>
                  <a:gd name="T23" fmla="*/ 26 h 52"/>
                  <a:gd name="T24" fmla="*/ 26 w 52"/>
                  <a:gd name="T25" fmla="*/ 0 h 52"/>
                  <a:gd name="T26" fmla="*/ 26 w 52"/>
                  <a:gd name="T27" fmla="*/ 6 h 52"/>
                  <a:gd name="T28" fmla="*/ 6 w 52"/>
                  <a:gd name="T29" fmla="*/ 26 h 52"/>
                  <a:gd name="T30" fmla="*/ 26 w 52"/>
                  <a:gd name="T31" fmla="*/ 46 h 52"/>
                  <a:gd name="T32" fmla="*/ 26 w 52"/>
                  <a:gd name="T3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2" h="52">
                    <a:moveTo>
                      <a:pt x="26" y="0"/>
                    </a:moveTo>
                    <a:cubicBezTo>
                      <a:pt x="40" y="0"/>
                      <a:pt x="52" y="12"/>
                      <a:pt x="52" y="26"/>
                    </a:cubicBezTo>
                    <a:cubicBezTo>
                      <a:pt x="52" y="40"/>
                      <a:pt x="40" y="52"/>
                      <a:pt x="26" y="52"/>
                    </a:cubicBezTo>
                    <a:cubicBezTo>
                      <a:pt x="26" y="52"/>
                      <a:pt x="26" y="52"/>
                      <a:pt x="26" y="52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26" y="46"/>
                      <a:pt x="26" y="46"/>
                      <a:pt x="26" y="46"/>
                    </a:cubicBezTo>
                    <a:cubicBezTo>
                      <a:pt x="37" y="46"/>
                      <a:pt x="46" y="37"/>
                      <a:pt x="46" y="26"/>
                    </a:cubicBezTo>
                    <a:cubicBezTo>
                      <a:pt x="46" y="15"/>
                      <a:pt x="37" y="6"/>
                      <a:pt x="26" y="6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0"/>
                      <a:pt x="26" y="0"/>
                      <a:pt x="26" y="0"/>
                    </a:cubicBezTo>
                    <a:close/>
                    <a:moveTo>
                      <a:pt x="26" y="52"/>
                    </a:moveTo>
                    <a:cubicBezTo>
                      <a:pt x="12" y="52"/>
                      <a:pt x="0" y="40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5" y="6"/>
                      <a:pt x="6" y="15"/>
                      <a:pt x="6" y="26"/>
                    </a:cubicBezTo>
                    <a:cubicBezTo>
                      <a:pt x="6" y="37"/>
                      <a:pt x="15" y="46"/>
                      <a:pt x="26" y="46"/>
                    </a:cubicBezTo>
                    <a:lnTo>
                      <a:pt x="26" y="5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7" name="Freeform 90">
                <a:extLst>
                  <a:ext uri="{FF2B5EF4-FFF2-40B4-BE49-F238E27FC236}">
                    <a16:creationId xmlns:a16="http://schemas.microsoft.com/office/drawing/2014/main" id="{6A116C36-378E-4555-B0F7-6E978F727F7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08" y="2176"/>
                <a:ext cx="89" cy="89"/>
              </a:xfrm>
              <a:custGeom>
                <a:avLst/>
                <a:gdLst>
                  <a:gd name="T0" fmla="*/ 25 w 51"/>
                  <a:gd name="T1" fmla="*/ 0 h 51"/>
                  <a:gd name="T2" fmla="*/ 51 w 51"/>
                  <a:gd name="T3" fmla="*/ 25 h 51"/>
                  <a:gd name="T4" fmla="*/ 25 w 51"/>
                  <a:gd name="T5" fmla="*/ 51 h 51"/>
                  <a:gd name="T6" fmla="*/ 25 w 51"/>
                  <a:gd name="T7" fmla="*/ 51 h 51"/>
                  <a:gd name="T8" fmla="*/ 25 w 51"/>
                  <a:gd name="T9" fmla="*/ 45 h 51"/>
                  <a:gd name="T10" fmla="*/ 25 w 51"/>
                  <a:gd name="T11" fmla="*/ 45 h 51"/>
                  <a:gd name="T12" fmla="*/ 45 w 51"/>
                  <a:gd name="T13" fmla="*/ 25 h 51"/>
                  <a:gd name="T14" fmla="*/ 25 w 51"/>
                  <a:gd name="T15" fmla="*/ 5 h 51"/>
                  <a:gd name="T16" fmla="*/ 25 w 51"/>
                  <a:gd name="T17" fmla="*/ 5 h 51"/>
                  <a:gd name="T18" fmla="*/ 25 w 51"/>
                  <a:gd name="T19" fmla="*/ 0 h 51"/>
                  <a:gd name="T20" fmla="*/ 25 w 51"/>
                  <a:gd name="T21" fmla="*/ 51 h 51"/>
                  <a:gd name="T22" fmla="*/ 0 w 51"/>
                  <a:gd name="T23" fmla="*/ 25 h 51"/>
                  <a:gd name="T24" fmla="*/ 25 w 51"/>
                  <a:gd name="T25" fmla="*/ 0 h 51"/>
                  <a:gd name="T26" fmla="*/ 25 w 51"/>
                  <a:gd name="T27" fmla="*/ 5 h 51"/>
                  <a:gd name="T28" fmla="*/ 6 w 51"/>
                  <a:gd name="T29" fmla="*/ 25 h 51"/>
                  <a:gd name="T30" fmla="*/ 25 w 51"/>
                  <a:gd name="T31" fmla="*/ 45 h 51"/>
                  <a:gd name="T32" fmla="*/ 25 w 51"/>
                  <a:gd name="T3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51">
                    <a:moveTo>
                      <a:pt x="25" y="0"/>
                    </a:moveTo>
                    <a:cubicBezTo>
                      <a:pt x="39" y="0"/>
                      <a:pt x="51" y="11"/>
                      <a:pt x="51" y="25"/>
                    </a:cubicBezTo>
                    <a:cubicBezTo>
                      <a:pt x="51" y="39"/>
                      <a:pt x="39" y="51"/>
                      <a:pt x="25" y="51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36" y="45"/>
                      <a:pt x="45" y="36"/>
                      <a:pt x="45" y="25"/>
                    </a:cubicBezTo>
                    <a:cubicBezTo>
                      <a:pt x="45" y="14"/>
                      <a:pt x="36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0"/>
                      <a:pt x="25" y="0"/>
                      <a:pt x="25" y="0"/>
                    </a:cubicBezTo>
                    <a:close/>
                    <a:moveTo>
                      <a:pt x="25" y="51"/>
                    </a:moveTo>
                    <a:cubicBezTo>
                      <a:pt x="11" y="51"/>
                      <a:pt x="0" y="39"/>
                      <a:pt x="0" y="25"/>
                    </a:cubicBezTo>
                    <a:cubicBezTo>
                      <a:pt x="0" y="11"/>
                      <a:pt x="11" y="0"/>
                      <a:pt x="25" y="0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14" y="5"/>
                      <a:pt x="6" y="14"/>
                      <a:pt x="6" y="25"/>
                    </a:cubicBezTo>
                    <a:cubicBezTo>
                      <a:pt x="6" y="36"/>
                      <a:pt x="14" y="45"/>
                      <a:pt x="25" y="45"/>
                    </a:cubicBezTo>
                    <a:lnTo>
                      <a:pt x="25" y="51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8" name="Freeform 91">
                <a:extLst>
                  <a:ext uri="{FF2B5EF4-FFF2-40B4-BE49-F238E27FC236}">
                    <a16:creationId xmlns:a16="http://schemas.microsoft.com/office/drawing/2014/main" id="{A8C4CE09-5D48-4511-A7D9-F27DAC09D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2" y="1016"/>
                <a:ext cx="148" cy="111"/>
              </a:xfrm>
              <a:custGeom>
                <a:avLst/>
                <a:gdLst>
                  <a:gd name="T0" fmla="*/ 43 w 85"/>
                  <a:gd name="T1" fmla="*/ 0 h 64"/>
                  <a:gd name="T2" fmla="*/ 0 w 85"/>
                  <a:gd name="T3" fmla="*/ 43 h 64"/>
                  <a:gd name="T4" fmla="*/ 5 w 85"/>
                  <a:gd name="T5" fmla="*/ 63 h 64"/>
                  <a:gd name="T6" fmla="*/ 5 w 85"/>
                  <a:gd name="T7" fmla="*/ 52 h 64"/>
                  <a:gd name="T8" fmla="*/ 7 w 85"/>
                  <a:gd name="T9" fmla="*/ 46 h 64"/>
                  <a:gd name="T10" fmla="*/ 7 w 85"/>
                  <a:gd name="T11" fmla="*/ 43 h 64"/>
                  <a:gd name="T12" fmla="*/ 43 w 85"/>
                  <a:gd name="T13" fmla="*/ 7 h 64"/>
                  <a:gd name="T14" fmla="*/ 78 w 85"/>
                  <a:gd name="T15" fmla="*/ 43 h 64"/>
                  <a:gd name="T16" fmla="*/ 78 w 85"/>
                  <a:gd name="T17" fmla="*/ 47 h 64"/>
                  <a:gd name="T18" fmla="*/ 80 w 85"/>
                  <a:gd name="T19" fmla="*/ 52 h 64"/>
                  <a:gd name="T20" fmla="*/ 80 w 85"/>
                  <a:gd name="T21" fmla="*/ 64 h 64"/>
                  <a:gd name="T22" fmla="*/ 85 w 85"/>
                  <a:gd name="T23" fmla="*/ 43 h 64"/>
                  <a:gd name="T24" fmla="*/ 43 w 85"/>
                  <a:gd name="T25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64">
                    <a:moveTo>
                      <a:pt x="43" y="0"/>
                    </a:moveTo>
                    <a:cubicBezTo>
                      <a:pt x="19" y="0"/>
                      <a:pt x="0" y="19"/>
                      <a:pt x="0" y="43"/>
                    </a:cubicBezTo>
                    <a:cubicBezTo>
                      <a:pt x="0" y="50"/>
                      <a:pt x="2" y="57"/>
                      <a:pt x="5" y="63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0"/>
                      <a:pt x="6" y="48"/>
                      <a:pt x="7" y="46"/>
                    </a:cubicBezTo>
                    <a:cubicBezTo>
                      <a:pt x="7" y="45"/>
                      <a:pt x="7" y="44"/>
                      <a:pt x="7" y="43"/>
                    </a:cubicBezTo>
                    <a:cubicBezTo>
                      <a:pt x="7" y="23"/>
                      <a:pt x="23" y="7"/>
                      <a:pt x="43" y="7"/>
                    </a:cubicBezTo>
                    <a:cubicBezTo>
                      <a:pt x="62" y="7"/>
                      <a:pt x="78" y="23"/>
                      <a:pt x="78" y="43"/>
                    </a:cubicBezTo>
                    <a:cubicBezTo>
                      <a:pt x="78" y="44"/>
                      <a:pt x="78" y="46"/>
                      <a:pt x="78" y="47"/>
                    </a:cubicBezTo>
                    <a:cubicBezTo>
                      <a:pt x="79" y="48"/>
                      <a:pt x="80" y="50"/>
                      <a:pt x="80" y="52"/>
                    </a:cubicBezTo>
                    <a:cubicBezTo>
                      <a:pt x="80" y="64"/>
                      <a:pt x="80" y="64"/>
                      <a:pt x="80" y="64"/>
                    </a:cubicBezTo>
                    <a:cubicBezTo>
                      <a:pt x="83" y="58"/>
                      <a:pt x="85" y="50"/>
                      <a:pt x="85" y="43"/>
                    </a:cubicBezTo>
                    <a:cubicBezTo>
                      <a:pt x="85" y="19"/>
                      <a:pt x="66" y="0"/>
                      <a:pt x="43" y="0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89" name="Freeform 92">
                <a:extLst>
                  <a:ext uri="{FF2B5EF4-FFF2-40B4-BE49-F238E27FC236}">
                    <a16:creationId xmlns:a16="http://schemas.microsoft.com/office/drawing/2014/main" id="{16D450FE-E509-4341-8A73-02FDD83EF6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4" y="1091"/>
                <a:ext cx="33" cy="59"/>
              </a:xfrm>
              <a:custGeom>
                <a:avLst/>
                <a:gdLst>
                  <a:gd name="T0" fmla="*/ 1 w 19"/>
                  <a:gd name="T1" fmla="*/ 7 h 34"/>
                  <a:gd name="T2" fmla="*/ 0 w 19"/>
                  <a:gd name="T3" fmla="*/ 9 h 34"/>
                  <a:gd name="T4" fmla="*/ 0 w 19"/>
                  <a:gd name="T5" fmla="*/ 20 h 34"/>
                  <a:gd name="T6" fmla="*/ 0 w 19"/>
                  <a:gd name="T7" fmla="*/ 25 h 34"/>
                  <a:gd name="T8" fmla="*/ 14 w 19"/>
                  <a:gd name="T9" fmla="*/ 34 h 34"/>
                  <a:gd name="T10" fmla="*/ 19 w 19"/>
                  <a:gd name="T11" fmla="*/ 34 h 34"/>
                  <a:gd name="T12" fmla="*/ 19 w 19"/>
                  <a:gd name="T13" fmla="*/ 0 h 34"/>
                  <a:gd name="T14" fmla="*/ 14 w 19"/>
                  <a:gd name="T15" fmla="*/ 0 h 34"/>
                  <a:gd name="T16" fmla="*/ 1 w 19"/>
                  <a:gd name="T17" fmla="*/ 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34">
                    <a:moveTo>
                      <a:pt x="1" y="7"/>
                    </a:moveTo>
                    <a:cubicBezTo>
                      <a:pt x="1" y="8"/>
                      <a:pt x="0" y="8"/>
                      <a:pt x="0" y="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30"/>
                      <a:pt x="6" y="34"/>
                      <a:pt x="14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7" y="0"/>
                      <a:pt x="2" y="3"/>
                      <a:pt x="1" y="7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0" name="Freeform 93">
                <a:extLst>
                  <a:ext uri="{FF2B5EF4-FFF2-40B4-BE49-F238E27FC236}">
                    <a16:creationId xmlns:a16="http://schemas.microsoft.com/office/drawing/2014/main" id="{C7FB643A-80FE-49DA-8B07-07ABA01946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5" y="1091"/>
                <a:ext cx="31" cy="59"/>
              </a:xfrm>
              <a:custGeom>
                <a:avLst/>
                <a:gdLst>
                  <a:gd name="T0" fmla="*/ 18 w 18"/>
                  <a:gd name="T1" fmla="*/ 25 h 34"/>
                  <a:gd name="T2" fmla="*/ 18 w 18"/>
                  <a:gd name="T3" fmla="*/ 20 h 34"/>
                  <a:gd name="T4" fmla="*/ 18 w 18"/>
                  <a:gd name="T5" fmla="*/ 9 h 34"/>
                  <a:gd name="T6" fmla="*/ 18 w 18"/>
                  <a:gd name="T7" fmla="*/ 8 h 34"/>
                  <a:gd name="T8" fmla="*/ 5 w 18"/>
                  <a:gd name="T9" fmla="*/ 0 h 34"/>
                  <a:gd name="T10" fmla="*/ 0 w 18"/>
                  <a:gd name="T11" fmla="*/ 0 h 34"/>
                  <a:gd name="T12" fmla="*/ 0 w 18"/>
                  <a:gd name="T13" fmla="*/ 34 h 34"/>
                  <a:gd name="T14" fmla="*/ 5 w 18"/>
                  <a:gd name="T15" fmla="*/ 34 h 34"/>
                  <a:gd name="T16" fmla="*/ 18 w 18"/>
                  <a:gd name="T17" fmla="*/ 2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4">
                    <a:moveTo>
                      <a:pt x="18" y="25"/>
                    </a:move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9"/>
                      <a:pt x="18" y="8"/>
                      <a:pt x="18" y="8"/>
                    </a:cubicBezTo>
                    <a:cubicBezTo>
                      <a:pt x="18" y="4"/>
                      <a:pt x="12" y="0"/>
                      <a:pt x="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13" y="34"/>
                      <a:pt x="18" y="30"/>
                      <a:pt x="18" y="25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1" name="Freeform 94">
                <a:extLst>
                  <a:ext uri="{FF2B5EF4-FFF2-40B4-BE49-F238E27FC236}">
                    <a16:creationId xmlns:a16="http://schemas.microsoft.com/office/drawing/2014/main" id="{3FCC2517-02D7-49E0-8ACE-6A043D4EF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3" y="2270"/>
                <a:ext cx="38" cy="78"/>
              </a:xfrm>
              <a:custGeom>
                <a:avLst/>
                <a:gdLst>
                  <a:gd name="T0" fmla="*/ 0 w 38"/>
                  <a:gd name="T1" fmla="*/ 78 h 78"/>
                  <a:gd name="T2" fmla="*/ 38 w 38"/>
                  <a:gd name="T3" fmla="*/ 32 h 78"/>
                  <a:gd name="T4" fmla="*/ 0 w 38"/>
                  <a:gd name="T5" fmla="*/ 0 h 78"/>
                  <a:gd name="T6" fmla="*/ 0 w 38"/>
                  <a:gd name="T7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78">
                    <a:moveTo>
                      <a:pt x="0" y="78"/>
                    </a:moveTo>
                    <a:lnTo>
                      <a:pt x="38" y="32"/>
                    </a:lnTo>
                    <a:lnTo>
                      <a:pt x="0" y="0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2" name="Freeform 95">
                <a:extLst>
                  <a:ext uri="{FF2B5EF4-FFF2-40B4-BE49-F238E27FC236}">
                    <a16:creationId xmlns:a16="http://schemas.microsoft.com/office/drawing/2014/main" id="{7F64AD27-1178-4DC0-91AB-471407CF59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5" y="2270"/>
                <a:ext cx="40" cy="78"/>
              </a:xfrm>
              <a:custGeom>
                <a:avLst/>
                <a:gdLst>
                  <a:gd name="T0" fmla="*/ 40 w 40"/>
                  <a:gd name="T1" fmla="*/ 78 h 78"/>
                  <a:gd name="T2" fmla="*/ 40 w 40"/>
                  <a:gd name="T3" fmla="*/ 0 h 78"/>
                  <a:gd name="T4" fmla="*/ 0 w 40"/>
                  <a:gd name="T5" fmla="*/ 32 h 78"/>
                  <a:gd name="T6" fmla="*/ 40 w 40"/>
                  <a:gd name="T7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78">
                    <a:moveTo>
                      <a:pt x="40" y="78"/>
                    </a:moveTo>
                    <a:lnTo>
                      <a:pt x="40" y="0"/>
                    </a:lnTo>
                    <a:lnTo>
                      <a:pt x="0" y="32"/>
                    </a:lnTo>
                    <a:lnTo>
                      <a:pt x="40" y="78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3" name="Freeform 96">
                <a:extLst>
                  <a:ext uri="{FF2B5EF4-FFF2-40B4-BE49-F238E27FC236}">
                    <a16:creationId xmlns:a16="http://schemas.microsoft.com/office/drawing/2014/main" id="{63D891DD-BEFB-430D-AACB-BFC19B4F99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5" y="2350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4" name="Freeform 97">
                <a:extLst>
                  <a:ext uri="{FF2B5EF4-FFF2-40B4-BE49-F238E27FC236}">
                    <a16:creationId xmlns:a16="http://schemas.microsoft.com/office/drawing/2014/main" id="{2E4BEFC9-8D2A-407B-AB59-1A91D448B6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3" y="2350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5" name="Freeform 98">
                <a:extLst>
                  <a:ext uri="{FF2B5EF4-FFF2-40B4-BE49-F238E27FC236}">
                    <a16:creationId xmlns:a16="http://schemas.microsoft.com/office/drawing/2014/main" id="{E1696BBF-10AA-49A9-B82D-CE47E8AC2C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4" y="2303"/>
                <a:ext cx="127" cy="49"/>
              </a:xfrm>
              <a:custGeom>
                <a:avLst/>
                <a:gdLst>
                  <a:gd name="T0" fmla="*/ 127 w 127"/>
                  <a:gd name="T1" fmla="*/ 49 h 49"/>
                  <a:gd name="T2" fmla="*/ 127 w 127"/>
                  <a:gd name="T3" fmla="*/ 47 h 49"/>
                  <a:gd name="T4" fmla="*/ 89 w 127"/>
                  <a:gd name="T5" fmla="*/ 0 h 49"/>
                  <a:gd name="T6" fmla="*/ 65 w 127"/>
                  <a:gd name="T7" fmla="*/ 21 h 49"/>
                  <a:gd name="T8" fmla="*/ 40 w 127"/>
                  <a:gd name="T9" fmla="*/ 0 h 49"/>
                  <a:gd name="T10" fmla="*/ 0 w 127"/>
                  <a:gd name="T11" fmla="*/ 47 h 49"/>
                  <a:gd name="T12" fmla="*/ 0 w 127"/>
                  <a:gd name="T13" fmla="*/ 49 h 49"/>
                  <a:gd name="T14" fmla="*/ 127 w 127"/>
                  <a:gd name="T1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49">
                    <a:moveTo>
                      <a:pt x="127" y="49"/>
                    </a:moveTo>
                    <a:lnTo>
                      <a:pt x="127" y="47"/>
                    </a:lnTo>
                    <a:lnTo>
                      <a:pt x="89" y="0"/>
                    </a:lnTo>
                    <a:lnTo>
                      <a:pt x="65" y="21"/>
                    </a:lnTo>
                    <a:lnTo>
                      <a:pt x="40" y="0"/>
                    </a:lnTo>
                    <a:lnTo>
                      <a:pt x="0" y="47"/>
                    </a:lnTo>
                    <a:lnTo>
                      <a:pt x="0" y="49"/>
                    </a:lnTo>
                    <a:lnTo>
                      <a:pt x="127" y="4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6" name="Freeform 99">
                <a:extLst>
                  <a:ext uri="{FF2B5EF4-FFF2-40B4-BE49-F238E27FC236}">
                    <a16:creationId xmlns:a16="http://schemas.microsoft.com/office/drawing/2014/main" id="{BFF57EA7-9F1E-4589-BCBD-A2CFD507D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6" y="2269"/>
                <a:ext cx="125" cy="50"/>
              </a:xfrm>
              <a:custGeom>
                <a:avLst/>
                <a:gdLst>
                  <a:gd name="T0" fmla="*/ 37 w 125"/>
                  <a:gd name="T1" fmla="*/ 29 h 50"/>
                  <a:gd name="T2" fmla="*/ 38 w 125"/>
                  <a:gd name="T3" fmla="*/ 31 h 50"/>
                  <a:gd name="T4" fmla="*/ 40 w 125"/>
                  <a:gd name="T5" fmla="*/ 33 h 50"/>
                  <a:gd name="T6" fmla="*/ 63 w 125"/>
                  <a:gd name="T7" fmla="*/ 50 h 50"/>
                  <a:gd name="T8" fmla="*/ 83 w 125"/>
                  <a:gd name="T9" fmla="*/ 33 h 50"/>
                  <a:gd name="T10" fmla="*/ 85 w 125"/>
                  <a:gd name="T11" fmla="*/ 31 h 50"/>
                  <a:gd name="T12" fmla="*/ 87 w 125"/>
                  <a:gd name="T13" fmla="*/ 29 h 50"/>
                  <a:gd name="T14" fmla="*/ 125 w 125"/>
                  <a:gd name="T15" fmla="*/ 0 h 50"/>
                  <a:gd name="T16" fmla="*/ 0 w 125"/>
                  <a:gd name="T17" fmla="*/ 0 h 50"/>
                  <a:gd name="T18" fmla="*/ 37 w 125"/>
                  <a:gd name="T19" fmla="*/ 2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5" h="50">
                    <a:moveTo>
                      <a:pt x="37" y="29"/>
                    </a:moveTo>
                    <a:lnTo>
                      <a:pt x="38" y="31"/>
                    </a:lnTo>
                    <a:lnTo>
                      <a:pt x="40" y="33"/>
                    </a:lnTo>
                    <a:lnTo>
                      <a:pt x="63" y="50"/>
                    </a:lnTo>
                    <a:lnTo>
                      <a:pt x="83" y="33"/>
                    </a:lnTo>
                    <a:lnTo>
                      <a:pt x="85" y="31"/>
                    </a:lnTo>
                    <a:lnTo>
                      <a:pt x="87" y="29"/>
                    </a:lnTo>
                    <a:lnTo>
                      <a:pt x="125" y="0"/>
                    </a:lnTo>
                    <a:lnTo>
                      <a:pt x="0" y="0"/>
                    </a:lnTo>
                    <a:lnTo>
                      <a:pt x="37" y="2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7" name="Freeform 100">
                <a:extLst>
                  <a:ext uri="{FF2B5EF4-FFF2-40B4-BE49-F238E27FC236}">
                    <a16:creationId xmlns:a16="http://schemas.microsoft.com/office/drawing/2014/main" id="{FEC7B0B1-8E0E-4EDA-BA04-BECE96D1E1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" y="1053"/>
                <a:ext cx="136" cy="128"/>
              </a:xfrm>
              <a:custGeom>
                <a:avLst/>
                <a:gdLst>
                  <a:gd name="T0" fmla="*/ 13 w 78"/>
                  <a:gd name="T1" fmla="*/ 74 h 74"/>
                  <a:gd name="T2" fmla="*/ 27 w 78"/>
                  <a:gd name="T3" fmla="*/ 61 h 74"/>
                  <a:gd name="T4" fmla="*/ 27 w 78"/>
                  <a:gd name="T5" fmla="*/ 61 h 74"/>
                  <a:gd name="T6" fmla="*/ 27 w 78"/>
                  <a:gd name="T7" fmla="*/ 17 h 74"/>
                  <a:gd name="T8" fmla="*/ 70 w 78"/>
                  <a:gd name="T9" fmla="*/ 17 h 74"/>
                  <a:gd name="T10" fmla="*/ 70 w 78"/>
                  <a:gd name="T11" fmla="*/ 48 h 74"/>
                  <a:gd name="T12" fmla="*/ 65 w 78"/>
                  <a:gd name="T13" fmla="*/ 47 h 74"/>
                  <a:gd name="T14" fmla="*/ 51 w 78"/>
                  <a:gd name="T15" fmla="*/ 61 h 74"/>
                  <a:gd name="T16" fmla="*/ 65 w 78"/>
                  <a:gd name="T17" fmla="*/ 74 h 74"/>
                  <a:gd name="T18" fmla="*/ 78 w 78"/>
                  <a:gd name="T19" fmla="*/ 61 h 74"/>
                  <a:gd name="T20" fmla="*/ 78 w 78"/>
                  <a:gd name="T21" fmla="*/ 61 h 74"/>
                  <a:gd name="T22" fmla="*/ 78 w 78"/>
                  <a:gd name="T23" fmla="*/ 61 h 74"/>
                  <a:gd name="T24" fmla="*/ 78 w 78"/>
                  <a:gd name="T25" fmla="*/ 17 h 74"/>
                  <a:gd name="T26" fmla="*/ 78 w 78"/>
                  <a:gd name="T27" fmla="*/ 0 h 74"/>
                  <a:gd name="T28" fmla="*/ 70 w 78"/>
                  <a:gd name="T29" fmla="*/ 0 h 74"/>
                  <a:gd name="T30" fmla="*/ 27 w 78"/>
                  <a:gd name="T31" fmla="*/ 0 h 74"/>
                  <a:gd name="T32" fmla="*/ 18 w 78"/>
                  <a:gd name="T33" fmla="*/ 0 h 74"/>
                  <a:gd name="T34" fmla="*/ 18 w 78"/>
                  <a:gd name="T35" fmla="*/ 17 h 74"/>
                  <a:gd name="T36" fmla="*/ 18 w 78"/>
                  <a:gd name="T37" fmla="*/ 48 h 74"/>
                  <a:gd name="T38" fmla="*/ 13 w 78"/>
                  <a:gd name="T39" fmla="*/ 47 h 74"/>
                  <a:gd name="T40" fmla="*/ 0 w 78"/>
                  <a:gd name="T41" fmla="*/ 61 h 74"/>
                  <a:gd name="T42" fmla="*/ 13 w 78"/>
                  <a:gd name="T43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8" h="74">
                    <a:moveTo>
                      <a:pt x="13" y="74"/>
                    </a:moveTo>
                    <a:cubicBezTo>
                      <a:pt x="21" y="74"/>
                      <a:pt x="27" y="68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70" y="17"/>
                      <a:pt x="70" y="17"/>
                      <a:pt x="70" y="17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57" y="47"/>
                      <a:pt x="51" y="53"/>
                      <a:pt x="51" y="61"/>
                    </a:cubicBezTo>
                    <a:cubicBezTo>
                      <a:pt x="51" y="68"/>
                      <a:pt x="57" y="74"/>
                      <a:pt x="65" y="74"/>
                    </a:cubicBezTo>
                    <a:cubicBezTo>
                      <a:pt x="72" y="74"/>
                      <a:pt x="78" y="68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cubicBezTo>
                      <a:pt x="78" y="61"/>
                      <a:pt x="78" y="61"/>
                      <a:pt x="78" y="61"/>
                    </a:cubicBezTo>
                    <a:cubicBezTo>
                      <a:pt x="78" y="17"/>
                      <a:pt x="78" y="17"/>
                      <a:pt x="78" y="17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7" y="48"/>
                      <a:pt x="15" y="47"/>
                      <a:pt x="13" y="47"/>
                    </a:cubicBezTo>
                    <a:cubicBezTo>
                      <a:pt x="6" y="47"/>
                      <a:pt x="0" y="53"/>
                      <a:pt x="0" y="61"/>
                    </a:cubicBezTo>
                    <a:cubicBezTo>
                      <a:pt x="0" y="68"/>
                      <a:pt x="6" y="74"/>
                      <a:pt x="13" y="74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8" name="Freeform 101">
                <a:extLst>
                  <a:ext uri="{FF2B5EF4-FFF2-40B4-BE49-F238E27FC236}">
                    <a16:creationId xmlns:a16="http://schemas.microsoft.com/office/drawing/2014/main" id="{0C93CA92-66B9-4851-874A-62C026F6C1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5" y="1468"/>
                <a:ext cx="67" cy="114"/>
              </a:xfrm>
              <a:custGeom>
                <a:avLst/>
                <a:gdLst>
                  <a:gd name="T0" fmla="*/ 0 w 39"/>
                  <a:gd name="T1" fmla="*/ 46 h 66"/>
                  <a:gd name="T2" fmla="*/ 0 w 39"/>
                  <a:gd name="T3" fmla="*/ 55 h 66"/>
                  <a:gd name="T4" fmla="*/ 11 w 39"/>
                  <a:gd name="T5" fmla="*/ 66 h 66"/>
                  <a:gd name="T6" fmla="*/ 27 w 39"/>
                  <a:gd name="T7" fmla="*/ 66 h 66"/>
                  <a:gd name="T8" fmla="*/ 39 w 39"/>
                  <a:gd name="T9" fmla="*/ 55 h 66"/>
                  <a:gd name="T10" fmla="*/ 39 w 39"/>
                  <a:gd name="T11" fmla="*/ 46 h 66"/>
                  <a:gd name="T12" fmla="*/ 25 w 39"/>
                  <a:gd name="T13" fmla="*/ 46 h 66"/>
                  <a:gd name="T14" fmla="*/ 25 w 39"/>
                  <a:gd name="T15" fmla="*/ 38 h 66"/>
                  <a:gd name="T16" fmla="*/ 39 w 39"/>
                  <a:gd name="T17" fmla="*/ 38 h 66"/>
                  <a:gd name="T18" fmla="*/ 39 w 39"/>
                  <a:gd name="T19" fmla="*/ 25 h 66"/>
                  <a:gd name="T20" fmla="*/ 25 w 39"/>
                  <a:gd name="T21" fmla="*/ 25 h 66"/>
                  <a:gd name="T22" fmla="*/ 25 w 39"/>
                  <a:gd name="T23" fmla="*/ 17 h 66"/>
                  <a:gd name="T24" fmla="*/ 39 w 39"/>
                  <a:gd name="T25" fmla="*/ 17 h 66"/>
                  <a:gd name="T26" fmla="*/ 39 w 39"/>
                  <a:gd name="T27" fmla="*/ 11 h 66"/>
                  <a:gd name="T28" fmla="*/ 27 w 39"/>
                  <a:gd name="T29" fmla="*/ 0 h 66"/>
                  <a:gd name="T30" fmla="*/ 11 w 39"/>
                  <a:gd name="T31" fmla="*/ 0 h 66"/>
                  <a:gd name="T32" fmla="*/ 0 w 39"/>
                  <a:gd name="T33" fmla="*/ 11 h 66"/>
                  <a:gd name="T34" fmla="*/ 0 w 39"/>
                  <a:gd name="T35" fmla="*/ 17 h 66"/>
                  <a:gd name="T36" fmla="*/ 14 w 39"/>
                  <a:gd name="T37" fmla="*/ 17 h 66"/>
                  <a:gd name="T38" fmla="*/ 14 w 39"/>
                  <a:gd name="T39" fmla="*/ 25 h 66"/>
                  <a:gd name="T40" fmla="*/ 0 w 39"/>
                  <a:gd name="T41" fmla="*/ 25 h 66"/>
                  <a:gd name="T42" fmla="*/ 0 w 39"/>
                  <a:gd name="T43" fmla="*/ 38 h 66"/>
                  <a:gd name="T44" fmla="*/ 14 w 39"/>
                  <a:gd name="T45" fmla="*/ 38 h 66"/>
                  <a:gd name="T46" fmla="*/ 14 w 39"/>
                  <a:gd name="T47" fmla="*/ 46 h 66"/>
                  <a:gd name="T48" fmla="*/ 0 w 39"/>
                  <a:gd name="T49" fmla="*/ 4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" h="66">
                    <a:moveTo>
                      <a:pt x="0" y="46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0" y="61"/>
                      <a:pt x="5" y="66"/>
                      <a:pt x="11" y="66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34" y="66"/>
                      <a:pt x="39" y="61"/>
                      <a:pt x="39" y="55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39" y="11"/>
                      <a:pt x="39" y="11"/>
                      <a:pt x="39" y="11"/>
                    </a:cubicBezTo>
                    <a:cubicBezTo>
                      <a:pt x="39" y="5"/>
                      <a:pt x="34" y="0"/>
                      <a:pt x="27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4" y="46"/>
                      <a:pt x="14" y="46"/>
                      <a:pt x="14" y="46"/>
                    </a:cubicBezTo>
                    <a:lnTo>
                      <a:pt x="0" y="46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199" name="Freeform 102">
                <a:extLst>
                  <a:ext uri="{FF2B5EF4-FFF2-40B4-BE49-F238E27FC236}">
                    <a16:creationId xmlns:a16="http://schemas.microsoft.com/office/drawing/2014/main" id="{7ABAA4D5-6B9E-4673-9FE3-10C3047BF6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4" y="1570"/>
                <a:ext cx="108" cy="71"/>
              </a:xfrm>
              <a:custGeom>
                <a:avLst/>
                <a:gdLst>
                  <a:gd name="T0" fmla="*/ 0 w 62"/>
                  <a:gd name="T1" fmla="*/ 2 h 41"/>
                  <a:gd name="T2" fmla="*/ 20 w 62"/>
                  <a:gd name="T3" fmla="*/ 19 h 41"/>
                  <a:gd name="T4" fmla="*/ 27 w 62"/>
                  <a:gd name="T5" fmla="*/ 19 h 41"/>
                  <a:gd name="T6" fmla="*/ 27 w 62"/>
                  <a:gd name="T7" fmla="*/ 32 h 41"/>
                  <a:gd name="T8" fmla="*/ 19 w 62"/>
                  <a:gd name="T9" fmla="*/ 32 h 41"/>
                  <a:gd name="T10" fmla="*/ 19 w 62"/>
                  <a:gd name="T11" fmla="*/ 41 h 41"/>
                  <a:gd name="T12" fmla="*/ 43 w 62"/>
                  <a:gd name="T13" fmla="*/ 41 h 41"/>
                  <a:gd name="T14" fmla="*/ 43 w 62"/>
                  <a:gd name="T15" fmla="*/ 32 h 41"/>
                  <a:gd name="T16" fmla="*/ 35 w 62"/>
                  <a:gd name="T17" fmla="*/ 32 h 41"/>
                  <a:gd name="T18" fmla="*/ 35 w 62"/>
                  <a:gd name="T19" fmla="*/ 19 h 41"/>
                  <a:gd name="T20" fmla="*/ 42 w 62"/>
                  <a:gd name="T21" fmla="*/ 19 h 41"/>
                  <a:gd name="T22" fmla="*/ 62 w 62"/>
                  <a:gd name="T23" fmla="*/ 2 h 41"/>
                  <a:gd name="T24" fmla="*/ 54 w 62"/>
                  <a:gd name="T25" fmla="*/ 0 h 41"/>
                  <a:gd name="T26" fmla="*/ 42 w 62"/>
                  <a:gd name="T27" fmla="*/ 11 h 41"/>
                  <a:gd name="T28" fmla="*/ 20 w 62"/>
                  <a:gd name="T29" fmla="*/ 11 h 41"/>
                  <a:gd name="T30" fmla="*/ 8 w 62"/>
                  <a:gd name="T31" fmla="*/ 0 h 41"/>
                  <a:gd name="T32" fmla="*/ 0 w 62"/>
                  <a:gd name="T33" fmla="*/ 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41">
                    <a:moveTo>
                      <a:pt x="0" y="2"/>
                    </a:moveTo>
                    <a:cubicBezTo>
                      <a:pt x="2" y="12"/>
                      <a:pt x="11" y="19"/>
                      <a:pt x="20" y="19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41"/>
                      <a:pt x="19" y="41"/>
                      <a:pt x="19" y="41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43" y="32"/>
                      <a:pt x="43" y="32"/>
                      <a:pt x="43" y="32"/>
                    </a:cubicBezTo>
                    <a:cubicBezTo>
                      <a:pt x="35" y="32"/>
                      <a:pt x="35" y="32"/>
                      <a:pt x="35" y="32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42" y="19"/>
                      <a:pt x="42" y="19"/>
                      <a:pt x="42" y="19"/>
                    </a:cubicBezTo>
                    <a:cubicBezTo>
                      <a:pt x="52" y="19"/>
                      <a:pt x="60" y="10"/>
                      <a:pt x="62" y="2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3" y="5"/>
                      <a:pt x="48" y="11"/>
                      <a:pt x="42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5" y="11"/>
                      <a:pt x="9" y="6"/>
                      <a:pt x="8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0" name="Freeform 103">
                <a:extLst>
                  <a:ext uri="{FF2B5EF4-FFF2-40B4-BE49-F238E27FC236}">
                    <a16:creationId xmlns:a16="http://schemas.microsoft.com/office/drawing/2014/main" id="{E232DD10-5AE0-4B13-A05E-A106C17B2A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86" y="2482"/>
                <a:ext cx="129" cy="120"/>
              </a:xfrm>
              <a:custGeom>
                <a:avLst/>
                <a:gdLst>
                  <a:gd name="T0" fmla="*/ 70 w 74"/>
                  <a:gd name="T1" fmla="*/ 69 h 69"/>
                  <a:gd name="T2" fmla="*/ 70 w 74"/>
                  <a:gd name="T3" fmla="*/ 64 h 69"/>
                  <a:gd name="T4" fmla="*/ 74 w 74"/>
                  <a:gd name="T5" fmla="*/ 10 h 69"/>
                  <a:gd name="T6" fmla="*/ 65 w 74"/>
                  <a:gd name="T7" fmla="*/ 18 h 69"/>
                  <a:gd name="T8" fmla="*/ 65 w 74"/>
                  <a:gd name="T9" fmla="*/ 27 h 69"/>
                  <a:gd name="T10" fmla="*/ 65 w 74"/>
                  <a:gd name="T11" fmla="*/ 33 h 69"/>
                  <a:gd name="T12" fmla="*/ 65 w 74"/>
                  <a:gd name="T13" fmla="*/ 41 h 69"/>
                  <a:gd name="T14" fmla="*/ 32 w 74"/>
                  <a:gd name="T15" fmla="*/ 3 h 69"/>
                  <a:gd name="T16" fmla="*/ 31 w 74"/>
                  <a:gd name="T17" fmla="*/ 4 h 69"/>
                  <a:gd name="T18" fmla="*/ 31 w 74"/>
                  <a:gd name="T19" fmla="*/ 64 h 69"/>
                  <a:gd name="T20" fmla="*/ 61 w 74"/>
                  <a:gd name="T21" fmla="*/ 64 h 69"/>
                  <a:gd name="T22" fmla="*/ 65 w 74"/>
                  <a:gd name="T23" fmla="*/ 69 h 69"/>
                  <a:gd name="T24" fmla="*/ 61 w 74"/>
                  <a:gd name="T25" fmla="*/ 37 h 69"/>
                  <a:gd name="T26" fmla="*/ 65 w 74"/>
                  <a:gd name="T27" fmla="*/ 27 h 69"/>
                  <a:gd name="T28" fmla="*/ 61 w 74"/>
                  <a:gd name="T29" fmla="*/ 23 h 69"/>
                  <a:gd name="T30" fmla="*/ 65 w 74"/>
                  <a:gd name="T31" fmla="*/ 10 h 69"/>
                  <a:gd name="T32" fmla="*/ 31 w 74"/>
                  <a:gd name="T33" fmla="*/ 17 h 69"/>
                  <a:gd name="T34" fmla="*/ 53 w 74"/>
                  <a:gd name="T35" fmla="*/ 57 h 69"/>
                  <a:gd name="T36" fmla="*/ 31 w 74"/>
                  <a:gd name="T37" fmla="*/ 57 h 69"/>
                  <a:gd name="T38" fmla="*/ 65 w 74"/>
                  <a:gd name="T39" fmla="*/ 33 h 69"/>
                  <a:gd name="T40" fmla="*/ 31 w 74"/>
                  <a:gd name="T41" fmla="*/ 2 h 69"/>
                  <a:gd name="T42" fmla="*/ 16 w 74"/>
                  <a:gd name="T43" fmla="*/ 10 h 69"/>
                  <a:gd name="T44" fmla="*/ 0 w 74"/>
                  <a:gd name="T45" fmla="*/ 3 h 69"/>
                  <a:gd name="T46" fmla="*/ 10 w 74"/>
                  <a:gd name="T47" fmla="*/ 10 h 69"/>
                  <a:gd name="T48" fmla="*/ 1 w 74"/>
                  <a:gd name="T49" fmla="*/ 64 h 69"/>
                  <a:gd name="T50" fmla="*/ 7 w 74"/>
                  <a:gd name="T51" fmla="*/ 64 h 69"/>
                  <a:gd name="T52" fmla="*/ 16 w 74"/>
                  <a:gd name="T53" fmla="*/ 69 h 69"/>
                  <a:gd name="T54" fmla="*/ 16 w 74"/>
                  <a:gd name="T55" fmla="*/ 64 h 69"/>
                  <a:gd name="T56" fmla="*/ 31 w 74"/>
                  <a:gd name="T57" fmla="*/ 57 h 69"/>
                  <a:gd name="T58" fmla="*/ 8 w 74"/>
                  <a:gd name="T59" fmla="*/ 17 h 69"/>
                  <a:gd name="T60" fmla="*/ 31 w 74"/>
                  <a:gd name="T61" fmla="*/ 10 h 69"/>
                  <a:gd name="T62" fmla="*/ 23 w 74"/>
                  <a:gd name="T63" fmla="*/ 10 h 69"/>
                  <a:gd name="T64" fmla="*/ 31 w 74"/>
                  <a:gd name="T65" fmla="*/ 2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4" h="69">
                    <a:moveTo>
                      <a:pt x="65" y="69"/>
                    </a:moveTo>
                    <a:cubicBezTo>
                      <a:pt x="70" y="69"/>
                      <a:pt x="70" y="69"/>
                      <a:pt x="70" y="69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4" y="64"/>
                      <a:pt x="74" y="64"/>
                      <a:pt x="74" y="64"/>
                    </a:cubicBezTo>
                    <a:cubicBezTo>
                      <a:pt x="74" y="10"/>
                      <a:pt x="74" y="10"/>
                      <a:pt x="74" y="10"/>
                    </a:cubicBezTo>
                    <a:cubicBezTo>
                      <a:pt x="65" y="10"/>
                      <a:pt x="65" y="10"/>
                      <a:pt x="65" y="10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7" y="18"/>
                      <a:pt x="69" y="20"/>
                      <a:pt x="69" y="23"/>
                    </a:cubicBezTo>
                    <a:cubicBezTo>
                      <a:pt x="69" y="25"/>
                      <a:pt x="67" y="27"/>
                      <a:pt x="65" y="27"/>
                    </a:cubicBezTo>
                    <a:cubicBezTo>
                      <a:pt x="65" y="33"/>
                      <a:pt x="65" y="33"/>
                      <a:pt x="65" y="33"/>
                    </a:cubicBezTo>
                    <a:cubicBezTo>
                      <a:pt x="65" y="33"/>
                      <a:pt x="65" y="33"/>
                      <a:pt x="65" y="33"/>
                    </a:cubicBezTo>
                    <a:cubicBezTo>
                      <a:pt x="67" y="33"/>
                      <a:pt x="69" y="35"/>
                      <a:pt x="69" y="37"/>
                    </a:cubicBezTo>
                    <a:cubicBezTo>
                      <a:pt x="69" y="39"/>
                      <a:pt x="67" y="41"/>
                      <a:pt x="65" y="41"/>
                    </a:cubicBezTo>
                    <a:lnTo>
                      <a:pt x="65" y="69"/>
                    </a:lnTo>
                    <a:close/>
                    <a:moveTo>
                      <a:pt x="32" y="3"/>
                    </a:moveTo>
                    <a:cubicBezTo>
                      <a:pt x="31" y="2"/>
                      <a:pt x="31" y="2"/>
                      <a:pt x="31" y="2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2" y="3"/>
                      <a:pt x="32" y="3"/>
                      <a:pt x="32" y="3"/>
                    </a:cubicBezTo>
                    <a:close/>
                    <a:moveTo>
                      <a:pt x="31" y="64"/>
                    </a:moveTo>
                    <a:cubicBezTo>
                      <a:pt x="61" y="64"/>
                      <a:pt x="61" y="64"/>
                      <a:pt x="61" y="64"/>
                    </a:cubicBezTo>
                    <a:cubicBezTo>
                      <a:pt x="61" y="64"/>
                      <a:pt x="61" y="64"/>
                      <a:pt x="61" y="64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5" y="69"/>
                      <a:pt x="65" y="69"/>
                      <a:pt x="65" y="69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3" y="41"/>
                      <a:pt x="61" y="39"/>
                      <a:pt x="61" y="37"/>
                    </a:cubicBezTo>
                    <a:cubicBezTo>
                      <a:pt x="61" y="35"/>
                      <a:pt x="63" y="33"/>
                      <a:pt x="65" y="33"/>
                    </a:cubicBezTo>
                    <a:cubicBezTo>
                      <a:pt x="65" y="27"/>
                      <a:pt x="65" y="27"/>
                      <a:pt x="65" y="27"/>
                    </a:cubicBezTo>
                    <a:cubicBezTo>
                      <a:pt x="63" y="27"/>
                      <a:pt x="61" y="25"/>
                      <a:pt x="61" y="23"/>
                    </a:cubicBezTo>
                    <a:cubicBezTo>
                      <a:pt x="61" y="23"/>
                      <a:pt x="61" y="23"/>
                      <a:pt x="61" y="23"/>
                    </a:cubicBezTo>
                    <a:cubicBezTo>
                      <a:pt x="61" y="20"/>
                      <a:pt x="63" y="18"/>
                      <a:pt x="65" y="18"/>
                    </a:cubicBezTo>
                    <a:cubicBezTo>
                      <a:pt x="65" y="10"/>
                      <a:pt x="65" y="10"/>
                      <a:pt x="65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57"/>
                      <a:pt x="53" y="57"/>
                      <a:pt x="53" y="57"/>
                    </a:cubicBezTo>
                    <a:cubicBezTo>
                      <a:pt x="53" y="57"/>
                      <a:pt x="53" y="57"/>
                      <a:pt x="53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64"/>
                      <a:pt x="31" y="64"/>
                      <a:pt x="31" y="64"/>
                    </a:cubicBezTo>
                    <a:close/>
                    <a:moveTo>
                      <a:pt x="65" y="33"/>
                    </a:moveTo>
                    <a:cubicBezTo>
                      <a:pt x="65" y="33"/>
                      <a:pt x="65" y="33"/>
                      <a:pt x="65" y="33"/>
                    </a:cubicBezTo>
                    <a:moveTo>
                      <a:pt x="31" y="2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64"/>
                      <a:pt x="1" y="64"/>
                      <a:pt x="1" y="64"/>
                    </a:cubicBezTo>
                    <a:cubicBezTo>
                      <a:pt x="7" y="64"/>
                      <a:pt x="7" y="64"/>
                      <a:pt x="7" y="64"/>
                    </a:cubicBezTo>
                    <a:cubicBezTo>
                      <a:pt x="7" y="64"/>
                      <a:pt x="7" y="64"/>
                      <a:pt x="7" y="64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16" y="69"/>
                      <a:pt x="16" y="69"/>
                      <a:pt x="16" y="69"/>
                    </a:cubicBezTo>
                    <a:cubicBezTo>
                      <a:pt x="16" y="64"/>
                      <a:pt x="16" y="64"/>
                      <a:pt x="16" y="64"/>
                    </a:cubicBezTo>
                    <a:cubicBezTo>
                      <a:pt x="16" y="64"/>
                      <a:pt x="16" y="64"/>
                      <a:pt x="16" y="64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31" y="4"/>
                      <a:pt x="31" y="4"/>
                      <a:pt x="31" y="4"/>
                    </a:cubicBezTo>
                    <a:lnTo>
                      <a:pt x="31" y="2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1" name="Oval 104">
                <a:extLst>
                  <a:ext uri="{FF2B5EF4-FFF2-40B4-BE49-F238E27FC236}">
                    <a16:creationId xmlns:a16="http://schemas.microsoft.com/office/drawing/2014/main" id="{207745B8-4B1A-4FE4-ADCE-CC07CD4772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98" y="1072"/>
                <a:ext cx="35" cy="34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2" name="Freeform 105">
                <a:extLst>
                  <a:ext uri="{FF2B5EF4-FFF2-40B4-BE49-F238E27FC236}">
                    <a16:creationId xmlns:a16="http://schemas.microsoft.com/office/drawing/2014/main" id="{B0FAF384-4AA3-4A42-B4F4-1195AA553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4" y="1113"/>
                <a:ext cx="82" cy="125"/>
              </a:xfrm>
              <a:custGeom>
                <a:avLst/>
                <a:gdLst>
                  <a:gd name="T0" fmla="*/ 14 w 82"/>
                  <a:gd name="T1" fmla="*/ 23 h 125"/>
                  <a:gd name="T2" fmla="*/ 19 w 82"/>
                  <a:gd name="T3" fmla="*/ 23 h 125"/>
                  <a:gd name="T4" fmla="*/ 19 w 82"/>
                  <a:gd name="T5" fmla="*/ 65 h 125"/>
                  <a:gd name="T6" fmla="*/ 19 w 82"/>
                  <a:gd name="T7" fmla="*/ 65 h 125"/>
                  <a:gd name="T8" fmla="*/ 19 w 82"/>
                  <a:gd name="T9" fmla="*/ 125 h 125"/>
                  <a:gd name="T10" fmla="*/ 38 w 82"/>
                  <a:gd name="T11" fmla="*/ 125 h 125"/>
                  <a:gd name="T12" fmla="*/ 38 w 82"/>
                  <a:gd name="T13" fmla="*/ 59 h 125"/>
                  <a:gd name="T14" fmla="*/ 45 w 82"/>
                  <a:gd name="T15" fmla="*/ 59 h 125"/>
                  <a:gd name="T16" fmla="*/ 45 w 82"/>
                  <a:gd name="T17" fmla="*/ 125 h 125"/>
                  <a:gd name="T18" fmla="*/ 64 w 82"/>
                  <a:gd name="T19" fmla="*/ 125 h 125"/>
                  <a:gd name="T20" fmla="*/ 64 w 82"/>
                  <a:gd name="T21" fmla="*/ 59 h 125"/>
                  <a:gd name="T22" fmla="*/ 64 w 82"/>
                  <a:gd name="T23" fmla="*/ 59 h 125"/>
                  <a:gd name="T24" fmla="*/ 64 w 82"/>
                  <a:gd name="T25" fmla="*/ 23 h 125"/>
                  <a:gd name="T26" fmla="*/ 69 w 82"/>
                  <a:gd name="T27" fmla="*/ 23 h 125"/>
                  <a:gd name="T28" fmla="*/ 69 w 82"/>
                  <a:gd name="T29" fmla="*/ 59 h 125"/>
                  <a:gd name="T30" fmla="*/ 82 w 82"/>
                  <a:gd name="T31" fmla="*/ 59 h 125"/>
                  <a:gd name="T32" fmla="*/ 82 w 82"/>
                  <a:gd name="T33" fmla="*/ 0 h 125"/>
                  <a:gd name="T34" fmla="*/ 0 w 82"/>
                  <a:gd name="T35" fmla="*/ 0 h 125"/>
                  <a:gd name="T36" fmla="*/ 0 w 82"/>
                  <a:gd name="T37" fmla="*/ 59 h 125"/>
                  <a:gd name="T38" fmla="*/ 14 w 82"/>
                  <a:gd name="T39" fmla="*/ 59 h 125"/>
                  <a:gd name="T40" fmla="*/ 14 w 82"/>
                  <a:gd name="T41" fmla="*/ 23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2" h="125">
                    <a:moveTo>
                      <a:pt x="14" y="23"/>
                    </a:moveTo>
                    <a:lnTo>
                      <a:pt x="19" y="23"/>
                    </a:lnTo>
                    <a:lnTo>
                      <a:pt x="19" y="65"/>
                    </a:lnTo>
                    <a:lnTo>
                      <a:pt x="19" y="65"/>
                    </a:lnTo>
                    <a:lnTo>
                      <a:pt x="19" y="125"/>
                    </a:lnTo>
                    <a:lnTo>
                      <a:pt x="38" y="125"/>
                    </a:lnTo>
                    <a:lnTo>
                      <a:pt x="38" y="59"/>
                    </a:lnTo>
                    <a:lnTo>
                      <a:pt x="45" y="59"/>
                    </a:lnTo>
                    <a:lnTo>
                      <a:pt x="45" y="125"/>
                    </a:lnTo>
                    <a:lnTo>
                      <a:pt x="64" y="125"/>
                    </a:lnTo>
                    <a:lnTo>
                      <a:pt x="64" y="59"/>
                    </a:lnTo>
                    <a:lnTo>
                      <a:pt x="64" y="59"/>
                    </a:lnTo>
                    <a:lnTo>
                      <a:pt x="64" y="23"/>
                    </a:lnTo>
                    <a:lnTo>
                      <a:pt x="69" y="23"/>
                    </a:lnTo>
                    <a:lnTo>
                      <a:pt x="69" y="59"/>
                    </a:lnTo>
                    <a:lnTo>
                      <a:pt x="82" y="59"/>
                    </a:lnTo>
                    <a:lnTo>
                      <a:pt x="82" y="0"/>
                    </a:lnTo>
                    <a:lnTo>
                      <a:pt x="0" y="0"/>
                    </a:lnTo>
                    <a:lnTo>
                      <a:pt x="0" y="59"/>
                    </a:lnTo>
                    <a:lnTo>
                      <a:pt x="14" y="59"/>
                    </a:lnTo>
                    <a:lnTo>
                      <a:pt x="14" y="23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3" name="Oval 106">
                <a:extLst>
                  <a:ext uri="{FF2B5EF4-FFF2-40B4-BE49-F238E27FC236}">
                    <a16:creationId xmlns:a16="http://schemas.microsoft.com/office/drawing/2014/main" id="{B910AA28-7572-45DD-8B44-F86064028D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92" y="1072"/>
                <a:ext cx="33" cy="34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4" name="Freeform 107">
                <a:extLst>
                  <a:ext uri="{FF2B5EF4-FFF2-40B4-BE49-F238E27FC236}">
                    <a16:creationId xmlns:a16="http://schemas.microsoft.com/office/drawing/2014/main" id="{53754F40-D658-4A20-AA7D-CEE640CE6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1" y="1113"/>
                <a:ext cx="93" cy="125"/>
              </a:xfrm>
              <a:custGeom>
                <a:avLst/>
                <a:gdLst>
                  <a:gd name="T0" fmla="*/ 81 w 93"/>
                  <a:gd name="T1" fmla="*/ 59 h 125"/>
                  <a:gd name="T2" fmla="*/ 93 w 93"/>
                  <a:gd name="T3" fmla="*/ 59 h 125"/>
                  <a:gd name="T4" fmla="*/ 78 w 93"/>
                  <a:gd name="T5" fmla="*/ 0 h 125"/>
                  <a:gd name="T6" fmla="*/ 17 w 93"/>
                  <a:gd name="T7" fmla="*/ 0 h 125"/>
                  <a:gd name="T8" fmla="*/ 0 w 93"/>
                  <a:gd name="T9" fmla="*/ 59 h 125"/>
                  <a:gd name="T10" fmla="*/ 14 w 93"/>
                  <a:gd name="T11" fmla="*/ 59 h 125"/>
                  <a:gd name="T12" fmla="*/ 24 w 93"/>
                  <a:gd name="T13" fmla="*/ 23 h 125"/>
                  <a:gd name="T14" fmla="*/ 28 w 93"/>
                  <a:gd name="T15" fmla="*/ 23 h 125"/>
                  <a:gd name="T16" fmla="*/ 10 w 93"/>
                  <a:gd name="T17" fmla="*/ 89 h 125"/>
                  <a:gd name="T18" fmla="*/ 24 w 93"/>
                  <a:gd name="T19" fmla="*/ 89 h 125"/>
                  <a:gd name="T20" fmla="*/ 24 w 93"/>
                  <a:gd name="T21" fmla="*/ 125 h 125"/>
                  <a:gd name="T22" fmla="*/ 45 w 93"/>
                  <a:gd name="T23" fmla="*/ 125 h 125"/>
                  <a:gd name="T24" fmla="*/ 45 w 93"/>
                  <a:gd name="T25" fmla="*/ 89 h 125"/>
                  <a:gd name="T26" fmla="*/ 50 w 93"/>
                  <a:gd name="T27" fmla="*/ 89 h 125"/>
                  <a:gd name="T28" fmla="*/ 50 w 93"/>
                  <a:gd name="T29" fmla="*/ 125 h 125"/>
                  <a:gd name="T30" fmla="*/ 69 w 93"/>
                  <a:gd name="T31" fmla="*/ 125 h 125"/>
                  <a:gd name="T32" fmla="*/ 69 w 93"/>
                  <a:gd name="T33" fmla="*/ 89 h 125"/>
                  <a:gd name="T34" fmla="*/ 85 w 93"/>
                  <a:gd name="T35" fmla="*/ 89 h 125"/>
                  <a:gd name="T36" fmla="*/ 66 w 93"/>
                  <a:gd name="T37" fmla="*/ 23 h 125"/>
                  <a:gd name="T38" fmla="*/ 71 w 93"/>
                  <a:gd name="T39" fmla="*/ 23 h 125"/>
                  <a:gd name="T40" fmla="*/ 81 w 93"/>
                  <a:gd name="T41" fmla="*/ 59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3" h="125">
                    <a:moveTo>
                      <a:pt x="81" y="59"/>
                    </a:moveTo>
                    <a:lnTo>
                      <a:pt x="93" y="59"/>
                    </a:lnTo>
                    <a:lnTo>
                      <a:pt x="78" y="0"/>
                    </a:lnTo>
                    <a:lnTo>
                      <a:pt x="17" y="0"/>
                    </a:lnTo>
                    <a:lnTo>
                      <a:pt x="0" y="59"/>
                    </a:lnTo>
                    <a:lnTo>
                      <a:pt x="14" y="59"/>
                    </a:lnTo>
                    <a:lnTo>
                      <a:pt x="24" y="23"/>
                    </a:lnTo>
                    <a:lnTo>
                      <a:pt x="28" y="23"/>
                    </a:lnTo>
                    <a:lnTo>
                      <a:pt x="10" y="89"/>
                    </a:lnTo>
                    <a:lnTo>
                      <a:pt x="24" y="89"/>
                    </a:lnTo>
                    <a:lnTo>
                      <a:pt x="24" y="125"/>
                    </a:lnTo>
                    <a:lnTo>
                      <a:pt x="45" y="125"/>
                    </a:lnTo>
                    <a:lnTo>
                      <a:pt x="45" y="89"/>
                    </a:lnTo>
                    <a:lnTo>
                      <a:pt x="50" y="89"/>
                    </a:lnTo>
                    <a:lnTo>
                      <a:pt x="50" y="125"/>
                    </a:lnTo>
                    <a:lnTo>
                      <a:pt x="69" y="125"/>
                    </a:lnTo>
                    <a:lnTo>
                      <a:pt x="69" y="89"/>
                    </a:lnTo>
                    <a:lnTo>
                      <a:pt x="85" y="89"/>
                    </a:lnTo>
                    <a:lnTo>
                      <a:pt x="66" y="23"/>
                    </a:lnTo>
                    <a:lnTo>
                      <a:pt x="71" y="23"/>
                    </a:lnTo>
                    <a:lnTo>
                      <a:pt x="81" y="59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5" name="Freeform 108">
                <a:extLst>
                  <a:ext uri="{FF2B5EF4-FFF2-40B4-BE49-F238E27FC236}">
                    <a16:creationId xmlns:a16="http://schemas.microsoft.com/office/drawing/2014/main" id="{D8AFE7C5-71FB-4AD6-8ECA-1ADE8E6443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31" y="2807"/>
                <a:ext cx="131" cy="160"/>
              </a:xfrm>
              <a:custGeom>
                <a:avLst/>
                <a:gdLst>
                  <a:gd name="T0" fmla="*/ 52 w 75"/>
                  <a:gd name="T1" fmla="*/ 84 h 92"/>
                  <a:gd name="T2" fmla="*/ 75 w 75"/>
                  <a:gd name="T3" fmla="*/ 92 h 92"/>
                  <a:gd name="T4" fmla="*/ 52 w 75"/>
                  <a:gd name="T5" fmla="*/ 52 h 92"/>
                  <a:gd name="T6" fmla="*/ 47 w 75"/>
                  <a:gd name="T7" fmla="*/ 45 h 92"/>
                  <a:gd name="T8" fmla="*/ 43 w 75"/>
                  <a:gd name="T9" fmla="*/ 63 h 92"/>
                  <a:gd name="T10" fmla="*/ 45 w 75"/>
                  <a:gd name="T11" fmla="*/ 69 h 92"/>
                  <a:gd name="T12" fmla="*/ 43 w 75"/>
                  <a:gd name="T13" fmla="*/ 67 h 92"/>
                  <a:gd name="T14" fmla="*/ 46 w 75"/>
                  <a:gd name="T15" fmla="*/ 78 h 92"/>
                  <a:gd name="T16" fmla="*/ 43 w 75"/>
                  <a:gd name="T17" fmla="*/ 84 h 92"/>
                  <a:gd name="T18" fmla="*/ 43 w 75"/>
                  <a:gd name="T19" fmla="*/ 84 h 92"/>
                  <a:gd name="T20" fmla="*/ 37 w 75"/>
                  <a:gd name="T21" fmla="*/ 78 h 92"/>
                  <a:gd name="T22" fmla="*/ 43 w 75"/>
                  <a:gd name="T23" fmla="*/ 24 h 92"/>
                  <a:gd name="T24" fmla="*/ 40 w 75"/>
                  <a:gd name="T25" fmla="*/ 14 h 92"/>
                  <a:gd name="T26" fmla="*/ 37 w 75"/>
                  <a:gd name="T27" fmla="*/ 27 h 92"/>
                  <a:gd name="T28" fmla="*/ 37 w 75"/>
                  <a:gd name="T29" fmla="*/ 45 h 92"/>
                  <a:gd name="T30" fmla="*/ 41 w 75"/>
                  <a:gd name="T31" fmla="*/ 52 h 92"/>
                  <a:gd name="T32" fmla="*/ 37 w 75"/>
                  <a:gd name="T33" fmla="*/ 62 h 92"/>
                  <a:gd name="T34" fmla="*/ 43 w 75"/>
                  <a:gd name="T35" fmla="*/ 74 h 92"/>
                  <a:gd name="T36" fmla="*/ 41 w 75"/>
                  <a:gd name="T37" fmla="*/ 65 h 92"/>
                  <a:gd name="T38" fmla="*/ 43 w 75"/>
                  <a:gd name="T39" fmla="*/ 24 h 92"/>
                  <a:gd name="T40" fmla="*/ 37 w 75"/>
                  <a:gd name="T41" fmla="*/ 84 h 92"/>
                  <a:gd name="T42" fmla="*/ 37 w 75"/>
                  <a:gd name="T43" fmla="*/ 78 h 92"/>
                  <a:gd name="T44" fmla="*/ 37 w 75"/>
                  <a:gd name="T45" fmla="*/ 78 h 92"/>
                  <a:gd name="T46" fmla="*/ 32 w 75"/>
                  <a:gd name="T47" fmla="*/ 84 h 92"/>
                  <a:gd name="T48" fmla="*/ 37 w 75"/>
                  <a:gd name="T49" fmla="*/ 0 h 92"/>
                  <a:gd name="T50" fmla="*/ 34 w 75"/>
                  <a:gd name="T51" fmla="*/ 14 h 92"/>
                  <a:gd name="T52" fmla="*/ 32 w 75"/>
                  <a:gd name="T53" fmla="*/ 63 h 92"/>
                  <a:gd name="T54" fmla="*/ 32 w 75"/>
                  <a:gd name="T55" fmla="*/ 67 h 92"/>
                  <a:gd name="T56" fmla="*/ 37 w 75"/>
                  <a:gd name="T57" fmla="*/ 69 h 92"/>
                  <a:gd name="T58" fmla="*/ 37 w 75"/>
                  <a:gd name="T59" fmla="*/ 62 h 92"/>
                  <a:gd name="T60" fmla="*/ 33 w 75"/>
                  <a:gd name="T61" fmla="*/ 58 h 92"/>
                  <a:gd name="T62" fmla="*/ 37 w 75"/>
                  <a:gd name="T63" fmla="*/ 52 h 92"/>
                  <a:gd name="T64" fmla="*/ 37 w 75"/>
                  <a:gd name="T65" fmla="*/ 52 h 92"/>
                  <a:gd name="T66" fmla="*/ 37 w 75"/>
                  <a:gd name="T67" fmla="*/ 45 h 92"/>
                  <a:gd name="T68" fmla="*/ 37 w 75"/>
                  <a:gd name="T69" fmla="*/ 27 h 92"/>
                  <a:gd name="T70" fmla="*/ 37 w 75"/>
                  <a:gd name="T71" fmla="*/ 27 h 92"/>
                  <a:gd name="T72" fmla="*/ 0 w 75"/>
                  <a:gd name="T73" fmla="*/ 92 h 92"/>
                  <a:gd name="T74" fmla="*/ 23 w 75"/>
                  <a:gd name="T75" fmla="*/ 84 h 92"/>
                  <a:gd name="T76" fmla="*/ 32 w 75"/>
                  <a:gd name="T77" fmla="*/ 78 h 92"/>
                  <a:gd name="T78" fmla="*/ 32 w 75"/>
                  <a:gd name="T79" fmla="*/ 74 h 92"/>
                  <a:gd name="T80" fmla="*/ 30 w 75"/>
                  <a:gd name="T81" fmla="*/ 69 h 92"/>
                  <a:gd name="T82" fmla="*/ 32 w 75"/>
                  <a:gd name="T83" fmla="*/ 63 h 92"/>
                  <a:gd name="T84" fmla="*/ 32 w 75"/>
                  <a:gd name="T85" fmla="*/ 24 h 92"/>
                  <a:gd name="T86" fmla="*/ 23 w 75"/>
                  <a:gd name="T87" fmla="*/ 45 h 92"/>
                  <a:gd name="T88" fmla="*/ 25 w 75"/>
                  <a:gd name="T89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5" h="92">
                    <a:moveTo>
                      <a:pt x="43" y="84"/>
                    </a:moveTo>
                    <a:cubicBezTo>
                      <a:pt x="52" y="84"/>
                      <a:pt x="52" y="84"/>
                      <a:pt x="52" y="84"/>
                    </a:cubicBezTo>
                    <a:cubicBezTo>
                      <a:pt x="60" y="92"/>
                      <a:pt x="60" y="92"/>
                      <a:pt x="60" y="92"/>
                    </a:cubicBezTo>
                    <a:cubicBezTo>
                      <a:pt x="75" y="92"/>
                      <a:pt x="75" y="92"/>
                      <a:pt x="75" y="92"/>
                    </a:cubicBezTo>
                    <a:cubicBezTo>
                      <a:pt x="63" y="85"/>
                      <a:pt x="55" y="69"/>
                      <a:pt x="50" y="52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45"/>
                      <a:pt x="52" y="45"/>
                      <a:pt x="52" y="45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5" y="37"/>
                      <a:pt x="44" y="30"/>
                      <a:pt x="43" y="24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4" y="65"/>
                      <a:pt x="44" y="67"/>
                      <a:pt x="45" y="69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6" y="78"/>
                      <a:pt x="46" y="78"/>
                      <a:pt x="46" y="78"/>
                    </a:cubicBezTo>
                    <a:cubicBezTo>
                      <a:pt x="43" y="78"/>
                      <a:pt x="43" y="78"/>
                      <a:pt x="43" y="78"/>
                    </a:cubicBezTo>
                    <a:lnTo>
                      <a:pt x="43" y="84"/>
                    </a:lnTo>
                    <a:close/>
                    <a:moveTo>
                      <a:pt x="37" y="84"/>
                    </a:moveTo>
                    <a:cubicBezTo>
                      <a:pt x="43" y="84"/>
                      <a:pt x="43" y="84"/>
                      <a:pt x="43" y="84"/>
                    </a:cubicBezTo>
                    <a:cubicBezTo>
                      <a:pt x="43" y="78"/>
                      <a:pt x="43" y="78"/>
                      <a:pt x="43" y="78"/>
                    </a:cubicBezTo>
                    <a:cubicBezTo>
                      <a:pt x="37" y="78"/>
                      <a:pt x="37" y="78"/>
                      <a:pt x="37" y="78"/>
                    </a:cubicBezTo>
                    <a:cubicBezTo>
                      <a:pt x="37" y="84"/>
                      <a:pt x="37" y="84"/>
                      <a:pt x="37" y="84"/>
                    </a:cubicBezTo>
                    <a:close/>
                    <a:moveTo>
                      <a:pt x="43" y="24"/>
                    </a:moveTo>
                    <a:cubicBezTo>
                      <a:pt x="42" y="18"/>
                      <a:pt x="41" y="14"/>
                      <a:pt x="41" y="14"/>
                    </a:cubicBezTo>
                    <a:cubicBezTo>
                      <a:pt x="40" y="14"/>
                      <a:pt x="40" y="14"/>
                      <a:pt x="40" y="1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8" y="28"/>
                      <a:pt x="38" y="41"/>
                      <a:pt x="39" y="45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41" y="52"/>
                      <a:pt x="41" y="52"/>
                      <a:pt x="41" y="52"/>
                    </a:cubicBezTo>
                    <a:cubicBezTo>
                      <a:pt x="41" y="52"/>
                      <a:pt x="41" y="54"/>
                      <a:pt x="42" y="58"/>
                    </a:cubicBezTo>
                    <a:cubicBezTo>
                      <a:pt x="37" y="62"/>
                      <a:pt x="37" y="62"/>
                      <a:pt x="37" y="62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43" y="74"/>
                      <a:pt x="43" y="74"/>
                      <a:pt x="43" y="74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43" y="63"/>
                      <a:pt x="43" y="63"/>
                      <a:pt x="43" y="63"/>
                    </a:cubicBezTo>
                    <a:lnTo>
                      <a:pt x="43" y="24"/>
                    </a:lnTo>
                    <a:close/>
                    <a:moveTo>
                      <a:pt x="32" y="84"/>
                    </a:moveTo>
                    <a:cubicBezTo>
                      <a:pt x="37" y="84"/>
                      <a:pt x="37" y="84"/>
                      <a:pt x="37" y="84"/>
                    </a:cubicBezTo>
                    <a:cubicBezTo>
                      <a:pt x="37" y="84"/>
                      <a:pt x="37" y="84"/>
                      <a:pt x="37" y="84"/>
                    </a:cubicBezTo>
                    <a:cubicBezTo>
                      <a:pt x="37" y="78"/>
                      <a:pt x="37" y="78"/>
                      <a:pt x="37" y="78"/>
                    </a:cubicBezTo>
                    <a:cubicBezTo>
                      <a:pt x="37" y="78"/>
                      <a:pt x="37" y="78"/>
                      <a:pt x="37" y="78"/>
                    </a:cubicBezTo>
                    <a:cubicBezTo>
                      <a:pt x="37" y="78"/>
                      <a:pt x="37" y="78"/>
                      <a:pt x="37" y="78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2" y="84"/>
                      <a:pt x="32" y="84"/>
                      <a:pt x="32" y="84"/>
                    </a:cubicBezTo>
                    <a:close/>
                    <a:moveTo>
                      <a:pt x="37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4" y="14"/>
                      <a:pt x="33" y="18"/>
                      <a:pt x="32" y="24"/>
                    </a:cubicBezTo>
                    <a:cubicBezTo>
                      <a:pt x="32" y="63"/>
                      <a:pt x="32" y="63"/>
                      <a:pt x="32" y="63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32" y="67"/>
                      <a:pt x="32" y="67"/>
                      <a:pt x="32" y="67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37" y="62"/>
                      <a:pt x="37" y="62"/>
                      <a:pt x="37" y="62"/>
                    </a:cubicBezTo>
                    <a:cubicBezTo>
                      <a:pt x="37" y="62"/>
                      <a:pt x="37" y="62"/>
                      <a:pt x="37" y="62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4" y="54"/>
                      <a:pt x="34" y="52"/>
                      <a:pt x="34" y="52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37" y="40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lnTo>
                      <a:pt x="37" y="0"/>
                    </a:lnTo>
                    <a:close/>
                    <a:moveTo>
                      <a:pt x="0" y="92"/>
                    </a:moveTo>
                    <a:cubicBezTo>
                      <a:pt x="15" y="92"/>
                      <a:pt x="15" y="92"/>
                      <a:pt x="15" y="92"/>
                    </a:cubicBezTo>
                    <a:cubicBezTo>
                      <a:pt x="23" y="84"/>
                      <a:pt x="23" y="84"/>
                      <a:pt x="23" y="84"/>
                    </a:cubicBezTo>
                    <a:cubicBezTo>
                      <a:pt x="32" y="84"/>
                      <a:pt x="32" y="84"/>
                      <a:pt x="32" y="84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29" y="78"/>
                      <a:pt x="29" y="78"/>
                      <a:pt x="29" y="78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67"/>
                      <a:pt x="32" y="67"/>
                      <a:pt x="32" y="67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1" y="67"/>
                      <a:pt x="31" y="65"/>
                      <a:pt x="32" y="63"/>
                    </a:cubicBezTo>
                    <a:cubicBezTo>
                      <a:pt x="32" y="63"/>
                      <a:pt x="32" y="63"/>
                      <a:pt x="32" y="63"/>
                    </a:cubicBezTo>
                    <a:cubicBezTo>
                      <a:pt x="32" y="63"/>
                      <a:pt x="32" y="63"/>
                      <a:pt x="32" y="63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1" y="30"/>
                      <a:pt x="30" y="37"/>
                      <a:pt x="28" y="45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0" y="69"/>
                      <a:pt x="12" y="85"/>
                      <a:pt x="0" y="92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6" name="Freeform 109">
                <a:extLst>
                  <a:ext uri="{FF2B5EF4-FFF2-40B4-BE49-F238E27FC236}">
                    <a16:creationId xmlns:a16="http://schemas.microsoft.com/office/drawing/2014/main" id="{80521211-E88F-484F-803A-1C727177ED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25" y="705"/>
                <a:ext cx="101" cy="63"/>
              </a:xfrm>
              <a:custGeom>
                <a:avLst/>
                <a:gdLst>
                  <a:gd name="T0" fmla="*/ 78 w 101"/>
                  <a:gd name="T1" fmla="*/ 63 h 63"/>
                  <a:gd name="T2" fmla="*/ 101 w 101"/>
                  <a:gd name="T3" fmla="*/ 63 h 63"/>
                  <a:gd name="T4" fmla="*/ 101 w 101"/>
                  <a:gd name="T5" fmla="*/ 35 h 63"/>
                  <a:gd name="T6" fmla="*/ 89 w 101"/>
                  <a:gd name="T7" fmla="*/ 35 h 63"/>
                  <a:gd name="T8" fmla="*/ 89 w 101"/>
                  <a:gd name="T9" fmla="*/ 0 h 63"/>
                  <a:gd name="T10" fmla="*/ 78 w 101"/>
                  <a:gd name="T11" fmla="*/ 0 h 63"/>
                  <a:gd name="T12" fmla="*/ 78 w 101"/>
                  <a:gd name="T13" fmla="*/ 44 h 63"/>
                  <a:gd name="T14" fmla="*/ 87 w 101"/>
                  <a:gd name="T15" fmla="*/ 44 h 63"/>
                  <a:gd name="T16" fmla="*/ 87 w 101"/>
                  <a:gd name="T17" fmla="*/ 56 h 63"/>
                  <a:gd name="T18" fmla="*/ 87 w 101"/>
                  <a:gd name="T19" fmla="*/ 56 h 63"/>
                  <a:gd name="T20" fmla="*/ 78 w 101"/>
                  <a:gd name="T21" fmla="*/ 56 h 63"/>
                  <a:gd name="T22" fmla="*/ 78 w 101"/>
                  <a:gd name="T23" fmla="*/ 63 h 63"/>
                  <a:gd name="T24" fmla="*/ 64 w 101"/>
                  <a:gd name="T25" fmla="*/ 0 h 63"/>
                  <a:gd name="T26" fmla="*/ 64 w 101"/>
                  <a:gd name="T27" fmla="*/ 35 h 63"/>
                  <a:gd name="T28" fmla="*/ 50 w 101"/>
                  <a:gd name="T29" fmla="*/ 35 h 63"/>
                  <a:gd name="T30" fmla="*/ 50 w 101"/>
                  <a:gd name="T31" fmla="*/ 44 h 63"/>
                  <a:gd name="T32" fmla="*/ 59 w 101"/>
                  <a:gd name="T33" fmla="*/ 44 h 63"/>
                  <a:gd name="T34" fmla="*/ 59 w 101"/>
                  <a:gd name="T35" fmla="*/ 56 h 63"/>
                  <a:gd name="T36" fmla="*/ 59 w 101"/>
                  <a:gd name="T37" fmla="*/ 56 h 63"/>
                  <a:gd name="T38" fmla="*/ 50 w 101"/>
                  <a:gd name="T39" fmla="*/ 56 h 63"/>
                  <a:gd name="T40" fmla="*/ 50 w 101"/>
                  <a:gd name="T41" fmla="*/ 63 h 63"/>
                  <a:gd name="T42" fmla="*/ 78 w 101"/>
                  <a:gd name="T43" fmla="*/ 63 h 63"/>
                  <a:gd name="T44" fmla="*/ 78 w 101"/>
                  <a:gd name="T45" fmla="*/ 56 h 63"/>
                  <a:gd name="T46" fmla="*/ 69 w 101"/>
                  <a:gd name="T47" fmla="*/ 56 h 63"/>
                  <a:gd name="T48" fmla="*/ 69 w 101"/>
                  <a:gd name="T49" fmla="*/ 44 h 63"/>
                  <a:gd name="T50" fmla="*/ 78 w 101"/>
                  <a:gd name="T51" fmla="*/ 44 h 63"/>
                  <a:gd name="T52" fmla="*/ 78 w 101"/>
                  <a:gd name="T53" fmla="*/ 0 h 63"/>
                  <a:gd name="T54" fmla="*/ 64 w 101"/>
                  <a:gd name="T55" fmla="*/ 0 h 63"/>
                  <a:gd name="T56" fmla="*/ 50 w 101"/>
                  <a:gd name="T57" fmla="*/ 35 h 63"/>
                  <a:gd name="T58" fmla="*/ 21 w 101"/>
                  <a:gd name="T59" fmla="*/ 35 h 63"/>
                  <a:gd name="T60" fmla="*/ 21 w 101"/>
                  <a:gd name="T61" fmla="*/ 44 h 63"/>
                  <a:gd name="T62" fmla="*/ 29 w 101"/>
                  <a:gd name="T63" fmla="*/ 44 h 63"/>
                  <a:gd name="T64" fmla="*/ 29 w 101"/>
                  <a:gd name="T65" fmla="*/ 56 h 63"/>
                  <a:gd name="T66" fmla="*/ 29 w 101"/>
                  <a:gd name="T67" fmla="*/ 56 h 63"/>
                  <a:gd name="T68" fmla="*/ 21 w 101"/>
                  <a:gd name="T69" fmla="*/ 56 h 63"/>
                  <a:gd name="T70" fmla="*/ 21 w 101"/>
                  <a:gd name="T71" fmla="*/ 63 h 63"/>
                  <a:gd name="T72" fmla="*/ 50 w 101"/>
                  <a:gd name="T73" fmla="*/ 63 h 63"/>
                  <a:gd name="T74" fmla="*/ 50 w 101"/>
                  <a:gd name="T75" fmla="*/ 56 h 63"/>
                  <a:gd name="T76" fmla="*/ 42 w 101"/>
                  <a:gd name="T77" fmla="*/ 56 h 63"/>
                  <a:gd name="T78" fmla="*/ 42 w 101"/>
                  <a:gd name="T79" fmla="*/ 44 h 63"/>
                  <a:gd name="T80" fmla="*/ 50 w 101"/>
                  <a:gd name="T81" fmla="*/ 44 h 63"/>
                  <a:gd name="T82" fmla="*/ 50 w 101"/>
                  <a:gd name="T83" fmla="*/ 35 h 63"/>
                  <a:gd name="T84" fmla="*/ 21 w 101"/>
                  <a:gd name="T85" fmla="*/ 35 h 63"/>
                  <a:gd name="T86" fmla="*/ 0 w 101"/>
                  <a:gd name="T87" fmla="*/ 35 h 63"/>
                  <a:gd name="T88" fmla="*/ 0 w 101"/>
                  <a:gd name="T89" fmla="*/ 63 h 63"/>
                  <a:gd name="T90" fmla="*/ 21 w 101"/>
                  <a:gd name="T91" fmla="*/ 63 h 63"/>
                  <a:gd name="T92" fmla="*/ 21 w 101"/>
                  <a:gd name="T93" fmla="*/ 56 h 63"/>
                  <a:gd name="T94" fmla="*/ 12 w 101"/>
                  <a:gd name="T95" fmla="*/ 56 h 63"/>
                  <a:gd name="T96" fmla="*/ 12 w 101"/>
                  <a:gd name="T97" fmla="*/ 44 h 63"/>
                  <a:gd name="T98" fmla="*/ 21 w 101"/>
                  <a:gd name="T99" fmla="*/ 44 h 63"/>
                  <a:gd name="T100" fmla="*/ 21 w 101"/>
                  <a:gd name="T101" fmla="*/ 35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1" h="63">
                    <a:moveTo>
                      <a:pt x="78" y="63"/>
                    </a:moveTo>
                    <a:lnTo>
                      <a:pt x="101" y="63"/>
                    </a:lnTo>
                    <a:lnTo>
                      <a:pt x="101" y="35"/>
                    </a:lnTo>
                    <a:lnTo>
                      <a:pt x="89" y="35"/>
                    </a:lnTo>
                    <a:lnTo>
                      <a:pt x="89" y="0"/>
                    </a:lnTo>
                    <a:lnTo>
                      <a:pt x="78" y="0"/>
                    </a:lnTo>
                    <a:lnTo>
                      <a:pt x="78" y="44"/>
                    </a:lnTo>
                    <a:lnTo>
                      <a:pt x="87" y="44"/>
                    </a:lnTo>
                    <a:lnTo>
                      <a:pt x="87" y="56"/>
                    </a:lnTo>
                    <a:lnTo>
                      <a:pt x="87" y="56"/>
                    </a:lnTo>
                    <a:lnTo>
                      <a:pt x="78" y="56"/>
                    </a:lnTo>
                    <a:lnTo>
                      <a:pt x="78" y="63"/>
                    </a:lnTo>
                    <a:close/>
                    <a:moveTo>
                      <a:pt x="64" y="0"/>
                    </a:moveTo>
                    <a:lnTo>
                      <a:pt x="64" y="35"/>
                    </a:lnTo>
                    <a:lnTo>
                      <a:pt x="50" y="35"/>
                    </a:lnTo>
                    <a:lnTo>
                      <a:pt x="50" y="44"/>
                    </a:lnTo>
                    <a:lnTo>
                      <a:pt x="59" y="44"/>
                    </a:lnTo>
                    <a:lnTo>
                      <a:pt x="59" y="56"/>
                    </a:lnTo>
                    <a:lnTo>
                      <a:pt x="59" y="56"/>
                    </a:lnTo>
                    <a:lnTo>
                      <a:pt x="50" y="56"/>
                    </a:lnTo>
                    <a:lnTo>
                      <a:pt x="50" y="63"/>
                    </a:lnTo>
                    <a:lnTo>
                      <a:pt x="78" y="63"/>
                    </a:lnTo>
                    <a:lnTo>
                      <a:pt x="78" y="56"/>
                    </a:lnTo>
                    <a:lnTo>
                      <a:pt x="69" y="56"/>
                    </a:lnTo>
                    <a:lnTo>
                      <a:pt x="69" y="44"/>
                    </a:lnTo>
                    <a:lnTo>
                      <a:pt x="78" y="44"/>
                    </a:lnTo>
                    <a:lnTo>
                      <a:pt x="78" y="0"/>
                    </a:lnTo>
                    <a:lnTo>
                      <a:pt x="64" y="0"/>
                    </a:lnTo>
                    <a:close/>
                    <a:moveTo>
                      <a:pt x="50" y="35"/>
                    </a:moveTo>
                    <a:lnTo>
                      <a:pt x="21" y="35"/>
                    </a:lnTo>
                    <a:lnTo>
                      <a:pt x="21" y="44"/>
                    </a:lnTo>
                    <a:lnTo>
                      <a:pt x="29" y="44"/>
                    </a:lnTo>
                    <a:lnTo>
                      <a:pt x="29" y="56"/>
                    </a:lnTo>
                    <a:lnTo>
                      <a:pt x="29" y="56"/>
                    </a:lnTo>
                    <a:lnTo>
                      <a:pt x="21" y="56"/>
                    </a:lnTo>
                    <a:lnTo>
                      <a:pt x="21" y="63"/>
                    </a:lnTo>
                    <a:lnTo>
                      <a:pt x="50" y="63"/>
                    </a:lnTo>
                    <a:lnTo>
                      <a:pt x="50" y="56"/>
                    </a:lnTo>
                    <a:lnTo>
                      <a:pt x="42" y="56"/>
                    </a:lnTo>
                    <a:lnTo>
                      <a:pt x="42" y="44"/>
                    </a:lnTo>
                    <a:lnTo>
                      <a:pt x="50" y="44"/>
                    </a:lnTo>
                    <a:lnTo>
                      <a:pt x="50" y="35"/>
                    </a:lnTo>
                    <a:close/>
                    <a:moveTo>
                      <a:pt x="21" y="35"/>
                    </a:moveTo>
                    <a:lnTo>
                      <a:pt x="0" y="35"/>
                    </a:lnTo>
                    <a:lnTo>
                      <a:pt x="0" y="63"/>
                    </a:lnTo>
                    <a:lnTo>
                      <a:pt x="21" y="63"/>
                    </a:lnTo>
                    <a:lnTo>
                      <a:pt x="21" y="56"/>
                    </a:lnTo>
                    <a:lnTo>
                      <a:pt x="12" y="56"/>
                    </a:lnTo>
                    <a:lnTo>
                      <a:pt x="12" y="44"/>
                    </a:lnTo>
                    <a:lnTo>
                      <a:pt x="21" y="44"/>
                    </a:lnTo>
                    <a:lnTo>
                      <a:pt x="21" y="35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7" name="Freeform 110">
                <a:extLst>
                  <a:ext uri="{FF2B5EF4-FFF2-40B4-BE49-F238E27FC236}">
                    <a16:creationId xmlns:a16="http://schemas.microsoft.com/office/drawing/2014/main" id="{EE016CEB-72ED-47C3-928B-1A3B2CE0EA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1" y="771"/>
                <a:ext cx="135" cy="44"/>
              </a:xfrm>
              <a:custGeom>
                <a:avLst/>
                <a:gdLst>
                  <a:gd name="T0" fmla="*/ 130 w 135"/>
                  <a:gd name="T1" fmla="*/ 44 h 44"/>
                  <a:gd name="T2" fmla="*/ 135 w 135"/>
                  <a:gd name="T3" fmla="*/ 0 h 44"/>
                  <a:gd name="T4" fmla="*/ 0 w 135"/>
                  <a:gd name="T5" fmla="*/ 0 h 44"/>
                  <a:gd name="T6" fmla="*/ 15 w 135"/>
                  <a:gd name="T7" fmla="*/ 44 h 44"/>
                  <a:gd name="T8" fmla="*/ 130 w 135"/>
                  <a:gd name="T9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44">
                    <a:moveTo>
                      <a:pt x="130" y="44"/>
                    </a:moveTo>
                    <a:lnTo>
                      <a:pt x="135" y="0"/>
                    </a:lnTo>
                    <a:lnTo>
                      <a:pt x="0" y="0"/>
                    </a:lnTo>
                    <a:lnTo>
                      <a:pt x="15" y="44"/>
                    </a:lnTo>
                    <a:lnTo>
                      <a:pt x="130" y="44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8" name="Freeform 111">
                <a:extLst>
                  <a:ext uri="{FF2B5EF4-FFF2-40B4-BE49-F238E27FC236}">
                    <a16:creationId xmlns:a16="http://schemas.microsoft.com/office/drawing/2014/main" id="{E5CD701C-58A1-41FA-887C-F1DDBBC956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00" y="1669"/>
                <a:ext cx="127" cy="101"/>
              </a:xfrm>
              <a:custGeom>
                <a:avLst/>
                <a:gdLst>
                  <a:gd name="T0" fmla="*/ 58 w 73"/>
                  <a:gd name="T1" fmla="*/ 58 h 58"/>
                  <a:gd name="T2" fmla="*/ 58 w 73"/>
                  <a:gd name="T3" fmla="*/ 38 h 58"/>
                  <a:gd name="T4" fmla="*/ 67 w 73"/>
                  <a:gd name="T5" fmla="*/ 29 h 58"/>
                  <a:gd name="T6" fmla="*/ 73 w 73"/>
                  <a:gd name="T7" fmla="*/ 29 h 58"/>
                  <a:gd name="T8" fmla="*/ 73 w 73"/>
                  <a:gd name="T9" fmla="*/ 8 h 58"/>
                  <a:gd name="T10" fmla="*/ 65 w 73"/>
                  <a:gd name="T11" fmla="*/ 0 h 58"/>
                  <a:gd name="T12" fmla="*/ 47 w 73"/>
                  <a:gd name="T13" fmla="*/ 0 h 58"/>
                  <a:gd name="T14" fmla="*/ 47 w 73"/>
                  <a:gd name="T15" fmla="*/ 9 h 58"/>
                  <a:gd name="T16" fmla="*/ 54 w 73"/>
                  <a:gd name="T17" fmla="*/ 16 h 58"/>
                  <a:gd name="T18" fmla="*/ 47 w 73"/>
                  <a:gd name="T19" fmla="*/ 22 h 58"/>
                  <a:gd name="T20" fmla="*/ 47 w 73"/>
                  <a:gd name="T21" fmla="*/ 26 h 58"/>
                  <a:gd name="T22" fmla="*/ 54 w 73"/>
                  <a:gd name="T23" fmla="*/ 33 h 58"/>
                  <a:gd name="T24" fmla="*/ 47 w 73"/>
                  <a:gd name="T25" fmla="*/ 39 h 58"/>
                  <a:gd name="T26" fmla="*/ 47 w 73"/>
                  <a:gd name="T27" fmla="*/ 58 h 58"/>
                  <a:gd name="T28" fmla="*/ 58 w 73"/>
                  <a:gd name="T29" fmla="*/ 58 h 58"/>
                  <a:gd name="T30" fmla="*/ 47 w 73"/>
                  <a:gd name="T31" fmla="*/ 0 h 58"/>
                  <a:gd name="T32" fmla="*/ 26 w 73"/>
                  <a:gd name="T33" fmla="*/ 0 h 58"/>
                  <a:gd name="T34" fmla="*/ 26 w 73"/>
                  <a:gd name="T35" fmla="*/ 9 h 58"/>
                  <a:gd name="T36" fmla="*/ 33 w 73"/>
                  <a:gd name="T37" fmla="*/ 16 h 58"/>
                  <a:gd name="T38" fmla="*/ 26 w 73"/>
                  <a:gd name="T39" fmla="*/ 22 h 58"/>
                  <a:gd name="T40" fmla="*/ 26 w 73"/>
                  <a:gd name="T41" fmla="*/ 26 h 58"/>
                  <a:gd name="T42" fmla="*/ 33 w 73"/>
                  <a:gd name="T43" fmla="*/ 33 h 58"/>
                  <a:gd name="T44" fmla="*/ 26 w 73"/>
                  <a:gd name="T45" fmla="*/ 39 h 58"/>
                  <a:gd name="T46" fmla="*/ 26 w 73"/>
                  <a:gd name="T47" fmla="*/ 58 h 58"/>
                  <a:gd name="T48" fmla="*/ 47 w 73"/>
                  <a:gd name="T49" fmla="*/ 58 h 58"/>
                  <a:gd name="T50" fmla="*/ 47 w 73"/>
                  <a:gd name="T51" fmla="*/ 39 h 58"/>
                  <a:gd name="T52" fmla="*/ 47 w 73"/>
                  <a:gd name="T53" fmla="*/ 39 h 58"/>
                  <a:gd name="T54" fmla="*/ 41 w 73"/>
                  <a:gd name="T55" fmla="*/ 33 h 58"/>
                  <a:gd name="T56" fmla="*/ 47 w 73"/>
                  <a:gd name="T57" fmla="*/ 26 h 58"/>
                  <a:gd name="T58" fmla="*/ 47 w 73"/>
                  <a:gd name="T59" fmla="*/ 26 h 58"/>
                  <a:gd name="T60" fmla="*/ 47 w 73"/>
                  <a:gd name="T61" fmla="*/ 26 h 58"/>
                  <a:gd name="T62" fmla="*/ 47 w 73"/>
                  <a:gd name="T63" fmla="*/ 22 h 58"/>
                  <a:gd name="T64" fmla="*/ 47 w 73"/>
                  <a:gd name="T65" fmla="*/ 22 h 58"/>
                  <a:gd name="T66" fmla="*/ 41 w 73"/>
                  <a:gd name="T67" fmla="*/ 16 h 58"/>
                  <a:gd name="T68" fmla="*/ 47 w 73"/>
                  <a:gd name="T69" fmla="*/ 9 h 58"/>
                  <a:gd name="T70" fmla="*/ 47 w 73"/>
                  <a:gd name="T71" fmla="*/ 9 h 58"/>
                  <a:gd name="T72" fmla="*/ 47 w 73"/>
                  <a:gd name="T73" fmla="*/ 9 h 58"/>
                  <a:gd name="T74" fmla="*/ 47 w 73"/>
                  <a:gd name="T75" fmla="*/ 0 h 58"/>
                  <a:gd name="T76" fmla="*/ 26 w 73"/>
                  <a:gd name="T77" fmla="*/ 0 h 58"/>
                  <a:gd name="T78" fmla="*/ 8 w 73"/>
                  <a:gd name="T79" fmla="*/ 0 h 58"/>
                  <a:gd name="T80" fmla="*/ 0 w 73"/>
                  <a:gd name="T81" fmla="*/ 8 h 58"/>
                  <a:gd name="T82" fmla="*/ 0 w 73"/>
                  <a:gd name="T83" fmla="*/ 29 h 58"/>
                  <a:gd name="T84" fmla="*/ 6 w 73"/>
                  <a:gd name="T85" fmla="*/ 29 h 58"/>
                  <a:gd name="T86" fmla="*/ 15 w 73"/>
                  <a:gd name="T87" fmla="*/ 38 h 58"/>
                  <a:gd name="T88" fmla="*/ 15 w 73"/>
                  <a:gd name="T89" fmla="*/ 58 h 58"/>
                  <a:gd name="T90" fmla="*/ 26 w 73"/>
                  <a:gd name="T91" fmla="*/ 58 h 58"/>
                  <a:gd name="T92" fmla="*/ 26 w 73"/>
                  <a:gd name="T93" fmla="*/ 39 h 58"/>
                  <a:gd name="T94" fmla="*/ 26 w 73"/>
                  <a:gd name="T95" fmla="*/ 39 h 58"/>
                  <a:gd name="T96" fmla="*/ 20 w 73"/>
                  <a:gd name="T97" fmla="*/ 33 h 58"/>
                  <a:gd name="T98" fmla="*/ 26 w 73"/>
                  <a:gd name="T99" fmla="*/ 26 h 58"/>
                  <a:gd name="T100" fmla="*/ 26 w 73"/>
                  <a:gd name="T101" fmla="*/ 26 h 58"/>
                  <a:gd name="T102" fmla="*/ 26 w 73"/>
                  <a:gd name="T103" fmla="*/ 26 h 58"/>
                  <a:gd name="T104" fmla="*/ 26 w 73"/>
                  <a:gd name="T105" fmla="*/ 22 h 58"/>
                  <a:gd name="T106" fmla="*/ 26 w 73"/>
                  <a:gd name="T107" fmla="*/ 22 h 58"/>
                  <a:gd name="T108" fmla="*/ 20 w 73"/>
                  <a:gd name="T109" fmla="*/ 16 h 58"/>
                  <a:gd name="T110" fmla="*/ 26 w 73"/>
                  <a:gd name="T111" fmla="*/ 9 h 58"/>
                  <a:gd name="T112" fmla="*/ 26 w 73"/>
                  <a:gd name="T113" fmla="*/ 9 h 58"/>
                  <a:gd name="T114" fmla="*/ 26 w 73"/>
                  <a:gd name="T115" fmla="*/ 9 h 58"/>
                  <a:gd name="T116" fmla="*/ 26 w 73"/>
                  <a:gd name="T1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3" h="58">
                    <a:moveTo>
                      <a:pt x="58" y="58"/>
                    </a:moveTo>
                    <a:cubicBezTo>
                      <a:pt x="58" y="38"/>
                      <a:pt x="58" y="38"/>
                      <a:pt x="58" y="38"/>
                    </a:cubicBezTo>
                    <a:cubicBezTo>
                      <a:pt x="58" y="32"/>
                      <a:pt x="61" y="29"/>
                      <a:pt x="67" y="29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73" y="3"/>
                      <a:pt x="70" y="0"/>
                      <a:pt x="65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51" y="9"/>
                      <a:pt x="54" y="12"/>
                      <a:pt x="54" y="16"/>
                    </a:cubicBezTo>
                    <a:cubicBezTo>
                      <a:pt x="54" y="19"/>
                      <a:pt x="51" y="22"/>
                      <a:pt x="47" y="22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51" y="26"/>
                      <a:pt x="54" y="29"/>
                      <a:pt x="54" y="33"/>
                    </a:cubicBezTo>
                    <a:cubicBezTo>
                      <a:pt x="54" y="37"/>
                      <a:pt x="51" y="39"/>
                      <a:pt x="47" y="39"/>
                    </a:cubicBezTo>
                    <a:cubicBezTo>
                      <a:pt x="47" y="58"/>
                      <a:pt x="47" y="58"/>
                      <a:pt x="47" y="58"/>
                    </a:cubicBezTo>
                    <a:lnTo>
                      <a:pt x="58" y="58"/>
                    </a:lnTo>
                    <a:close/>
                    <a:moveTo>
                      <a:pt x="47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30" y="9"/>
                      <a:pt x="33" y="12"/>
                      <a:pt x="33" y="16"/>
                    </a:cubicBezTo>
                    <a:cubicBezTo>
                      <a:pt x="33" y="19"/>
                      <a:pt x="30" y="22"/>
                      <a:pt x="26" y="22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30" y="26"/>
                      <a:pt x="33" y="29"/>
                      <a:pt x="33" y="33"/>
                    </a:cubicBezTo>
                    <a:cubicBezTo>
                      <a:pt x="33" y="37"/>
                      <a:pt x="30" y="39"/>
                      <a:pt x="26" y="39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47" y="58"/>
                      <a:pt x="47" y="58"/>
                      <a:pt x="47" y="58"/>
                    </a:cubicBezTo>
                    <a:cubicBezTo>
                      <a:pt x="47" y="39"/>
                      <a:pt x="47" y="39"/>
                      <a:pt x="47" y="39"/>
                    </a:cubicBezTo>
                    <a:cubicBezTo>
                      <a:pt x="47" y="39"/>
                      <a:pt x="47" y="39"/>
                      <a:pt x="47" y="39"/>
                    </a:cubicBezTo>
                    <a:cubicBezTo>
                      <a:pt x="44" y="39"/>
                      <a:pt x="41" y="37"/>
                      <a:pt x="41" y="33"/>
                    </a:cubicBezTo>
                    <a:cubicBezTo>
                      <a:pt x="41" y="29"/>
                      <a:pt x="44" y="26"/>
                      <a:pt x="47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4" y="22"/>
                      <a:pt x="41" y="19"/>
                      <a:pt x="41" y="16"/>
                    </a:cubicBezTo>
                    <a:cubicBezTo>
                      <a:pt x="41" y="12"/>
                      <a:pt x="44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9"/>
                      <a:pt x="47" y="9"/>
                      <a:pt x="47" y="9"/>
                    </a:cubicBezTo>
                    <a:lnTo>
                      <a:pt x="47" y="0"/>
                    </a:lnTo>
                    <a:close/>
                    <a:moveTo>
                      <a:pt x="26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8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12" y="29"/>
                      <a:pt x="15" y="32"/>
                      <a:pt x="15" y="38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3" y="39"/>
                      <a:pt x="20" y="37"/>
                      <a:pt x="20" y="33"/>
                    </a:cubicBezTo>
                    <a:cubicBezTo>
                      <a:pt x="20" y="29"/>
                      <a:pt x="23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2"/>
                      <a:pt x="20" y="19"/>
                      <a:pt x="20" y="16"/>
                    </a:cubicBezTo>
                    <a:cubicBezTo>
                      <a:pt x="20" y="12"/>
                      <a:pt x="23" y="9"/>
                      <a:pt x="26" y="9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6" y="9"/>
                      <a:pt x="26" y="9"/>
                      <a:pt x="26" y="9"/>
                    </a:cubicBez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09" name="Freeform 112">
                <a:extLst>
                  <a:ext uri="{FF2B5EF4-FFF2-40B4-BE49-F238E27FC236}">
                    <a16:creationId xmlns:a16="http://schemas.microsoft.com/office/drawing/2014/main" id="{E66BA0C9-D7B2-4574-ABD8-D9CC2123E1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8" y="1725"/>
                <a:ext cx="172" cy="92"/>
              </a:xfrm>
              <a:custGeom>
                <a:avLst/>
                <a:gdLst>
                  <a:gd name="T0" fmla="*/ 93 w 99"/>
                  <a:gd name="T1" fmla="*/ 0 h 53"/>
                  <a:gd name="T2" fmla="*/ 86 w 99"/>
                  <a:gd name="T3" fmla="*/ 0 h 53"/>
                  <a:gd name="T4" fmla="*/ 80 w 99"/>
                  <a:gd name="T5" fmla="*/ 0 h 53"/>
                  <a:gd name="T6" fmla="*/ 73 w 99"/>
                  <a:gd name="T7" fmla="*/ 6 h 53"/>
                  <a:gd name="T8" fmla="*/ 73 w 99"/>
                  <a:gd name="T9" fmla="*/ 28 h 53"/>
                  <a:gd name="T10" fmla="*/ 26 w 99"/>
                  <a:gd name="T11" fmla="*/ 28 h 53"/>
                  <a:gd name="T12" fmla="*/ 26 w 99"/>
                  <a:gd name="T13" fmla="*/ 6 h 53"/>
                  <a:gd name="T14" fmla="*/ 19 w 99"/>
                  <a:gd name="T15" fmla="*/ 0 h 53"/>
                  <a:gd name="T16" fmla="*/ 13 w 99"/>
                  <a:gd name="T17" fmla="*/ 0 h 53"/>
                  <a:gd name="T18" fmla="*/ 7 w 99"/>
                  <a:gd name="T19" fmla="*/ 0 h 53"/>
                  <a:gd name="T20" fmla="*/ 0 w 99"/>
                  <a:gd name="T21" fmla="*/ 6 h 53"/>
                  <a:gd name="T22" fmla="*/ 0 w 99"/>
                  <a:gd name="T23" fmla="*/ 39 h 53"/>
                  <a:gd name="T24" fmla="*/ 10 w 99"/>
                  <a:gd name="T25" fmla="*/ 48 h 53"/>
                  <a:gd name="T26" fmla="*/ 10 w 99"/>
                  <a:gd name="T27" fmla="*/ 49 h 53"/>
                  <a:gd name="T28" fmla="*/ 10 w 99"/>
                  <a:gd name="T29" fmla="*/ 51 h 53"/>
                  <a:gd name="T30" fmla="*/ 14 w 99"/>
                  <a:gd name="T31" fmla="*/ 53 h 53"/>
                  <a:gd name="T32" fmla="*/ 15 w 99"/>
                  <a:gd name="T33" fmla="*/ 53 h 53"/>
                  <a:gd name="T34" fmla="*/ 19 w 99"/>
                  <a:gd name="T35" fmla="*/ 51 h 53"/>
                  <a:gd name="T36" fmla="*/ 19 w 99"/>
                  <a:gd name="T37" fmla="*/ 49 h 53"/>
                  <a:gd name="T38" fmla="*/ 19 w 99"/>
                  <a:gd name="T39" fmla="*/ 48 h 53"/>
                  <a:gd name="T40" fmla="*/ 80 w 99"/>
                  <a:gd name="T41" fmla="*/ 48 h 53"/>
                  <a:gd name="T42" fmla="*/ 80 w 99"/>
                  <a:gd name="T43" fmla="*/ 49 h 53"/>
                  <a:gd name="T44" fmla="*/ 81 w 99"/>
                  <a:gd name="T45" fmla="*/ 51 h 53"/>
                  <a:gd name="T46" fmla="*/ 84 w 99"/>
                  <a:gd name="T47" fmla="*/ 53 h 53"/>
                  <a:gd name="T48" fmla="*/ 86 w 99"/>
                  <a:gd name="T49" fmla="*/ 53 h 53"/>
                  <a:gd name="T50" fmla="*/ 89 w 99"/>
                  <a:gd name="T51" fmla="*/ 51 h 53"/>
                  <a:gd name="T52" fmla="*/ 90 w 99"/>
                  <a:gd name="T53" fmla="*/ 49 h 53"/>
                  <a:gd name="T54" fmla="*/ 90 w 99"/>
                  <a:gd name="T55" fmla="*/ 48 h 53"/>
                  <a:gd name="T56" fmla="*/ 93 w 99"/>
                  <a:gd name="T57" fmla="*/ 48 h 53"/>
                  <a:gd name="T58" fmla="*/ 99 w 99"/>
                  <a:gd name="T59" fmla="*/ 39 h 53"/>
                  <a:gd name="T60" fmla="*/ 99 w 99"/>
                  <a:gd name="T61" fmla="*/ 6 h 53"/>
                  <a:gd name="T62" fmla="*/ 93 w 99"/>
                  <a:gd name="T6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9" h="53">
                    <a:moveTo>
                      <a:pt x="93" y="0"/>
                    </a:moveTo>
                    <a:cubicBezTo>
                      <a:pt x="86" y="0"/>
                      <a:pt x="86" y="0"/>
                      <a:pt x="86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76" y="0"/>
                      <a:pt x="73" y="2"/>
                      <a:pt x="73" y="6"/>
                    </a:cubicBezTo>
                    <a:cubicBezTo>
                      <a:pt x="73" y="28"/>
                      <a:pt x="73" y="28"/>
                      <a:pt x="73" y="28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2"/>
                      <a:pt x="24" y="0"/>
                      <a:pt x="19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43"/>
                      <a:pt x="5" y="48"/>
                      <a:pt x="10" y="48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50"/>
                      <a:pt x="10" y="51"/>
                      <a:pt x="10" y="51"/>
                    </a:cubicBezTo>
                    <a:cubicBezTo>
                      <a:pt x="11" y="52"/>
                      <a:pt x="12" y="53"/>
                      <a:pt x="14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7" y="53"/>
                      <a:pt x="18" y="52"/>
                      <a:pt x="19" y="51"/>
                    </a:cubicBezTo>
                    <a:cubicBezTo>
                      <a:pt x="19" y="51"/>
                      <a:pt x="19" y="50"/>
                      <a:pt x="19" y="49"/>
                    </a:cubicBezTo>
                    <a:cubicBezTo>
                      <a:pt x="19" y="49"/>
                      <a:pt x="19" y="49"/>
                      <a:pt x="19" y="48"/>
                    </a:cubicBezTo>
                    <a:cubicBezTo>
                      <a:pt x="80" y="48"/>
                      <a:pt x="80" y="48"/>
                      <a:pt x="80" y="48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0" y="50"/>
                      <a:pt x="80" y="51"/>
                      <a:pt x="81" y="51"/>
                    </a:cubicBezTo>
                    <a:cubicBezTo>
                      <a:pt x="81" y="52"/>
                      <a:pt x="83" y="53"/>
                      <a:pt x="84" y="53"/>
                    </a:cubicBezTo>
                    <a:cubicBezTo>
                      <a:pt x="86" y="53"/>
                      <a:pt x="86" y="53"/>
                      <a:pt x="86" y="53"/>
                    </a:cubicBezTo>
                    <a:cubicBezTo>
                      <a:pt x="87" y="53"/>
                      <a:pt x="88" y="52"/>
                      <a:pt x="89" y="51"/>
                    </a:cubicBezTo>
                    <a:cubicBezTo>
                      <a:pt x="89" y="51"/>
                      <a:pt x="89" y="50"/>
                      <a:pt x="90" y="49"/>
                    </a:cubicBezTo>
                    <a:cubicBezTo>
                      <a:pt x="90" y="49"/>
                      <a:pt x="90" y="49"/>
                      <a:pt x="90" y="48"/>
                    </a:cubicBezTo>
                    <a:cubicBezTo>
                      <a:pt x="93" y="48"/>
                      <a:pt x="93" y="48"/>
                      <a:pt x="93" y="48"/>
                    </a:cubicBezTo>
                    <a:cubicBezTo>
                      <a:pt x="97" y="48"/>
                      <a:pt x="99" y="43"/>
                      <a:pt x="99" y="39"/>
                    </a:cubicBezTo>
                    <a:cubicBezTo>
                      <a:pt x="99" y="6"/>
                      <a:pt x="99" y="6"/>
                      <a:pt x="99" y="6"/>
                    </a:cubicBezTo>
                    <a:cubicBezTo>
                      <a:pt x="99" y="2"/>
                      <a:pt x="97" y="0"/>
                      <a:pt x="93" y="0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0" name="Oval 113">
                <a:extLst>
                  <a:ext uri="{FF2B5EF4-FFF2-40B4-BE49-F238E27FC236}">
                    <a16:creationId xmlns:a16="http://schemas.microsoft.com/office/drawing/2014/main" id="{FD24B172-6C1E-482B-8901-29230C8885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9" y="1690"/>
                <a:ext cx="14" cy="14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1" name="Oval 114">
                <a:extLst>
                  <a:ext uri="{FF2B5EF4-FFF2-40B4-BE49-F238E27FC236}">
                    <a16:creationId xmlns:a16="http://schemas.microsoft.com/office/drawing/2014/main" id="{1BE54055-229F-4433-A795-FB90300405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5" y="1690"/>
                <a:ext cx="14" cy="14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2" name="Oval 115">
                <a:extLst>
                  <a:ext uri="{FF2B5EF4-FFF2-40B4-BE49-F238E27FC236}">
                    <a16:creationId xmlns:a16="http://schemas.microsoft.com/office/drawing/2014/main" id="{3F78AB2E-A9FE-415B-8A2D-B324D87982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9" y="1720"/>
                <a:ext cx="14" cy="14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3" name="Oval 116">
                <a:extLst>
                  <a:ext uri="{FF2B5EF4-FFF2-40B4-BE49-F238E27FC236}">
                    <a16:creationId xmlns:a16="http://schemas.microsoft.com/office/drawing/2014/main" id="{0FDCBAB8-26FE-481B-8C9B-1B40F7A645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5" y="1720"/>
                <a:ext cx="14" cy="14"/>
              </a:xfrm>
              <a:prstGeom prst="ellipse">
                <a:avLst/>
              </a:pr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4" name="Freeform 117">
                <a:extLst>
                  <a:ext uri="{FF2B5EF4-FFF2-40B4-BE49-F238E27FC236}">
                    <a16:creationId xmlns:a16="http://schemas.microsoft.com/office/drawing/2014/main" id="{3FE9D33B-FFB2-426D-97F6-B8EA9D031A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6" y="514"/>
                <a:ext cx="129" cy="132"/>
              </a:xfrm>
              <a:custGeom>
                <a:avLst/>
                <a:gdLst>
                  <a:gd name="T0" fmla="*/ 72 w 74"/>
                  <a:gd name="T1" fmla="*/ 54 h 76"/>
                  <a:gd name="T2" fmla="*/ 58 w 74"/>
                  <a:gd name="T3" fmla="*/ 39 h 76"/>
                  <a:gd name="T4" fmla="*/ 55 w 74"/>
                  <a:gd name="T5" fmla="*/ 36 h 76"/>
                  <a:gd name="T6" fmla="*/ 41 w 74"/>
                  <a:gd name="T7" fmla="*/ 19 h 76"/>
                  <a:gd name="T8" fmla="*/ 34 w 74"/>
                  <a:gd name="T9" fmla="*/ 5 h 76"/>
                  <a:gd name="T10" fmla="*/ 26 w 74"/>
                  <a:gd name="T11" fmla="*/ 4 h 76"/>
                  <a:gd name="T12" fmla="*/ 24 w 74"/>
                  <a:gd name="T13" fmla="*/ 11 h 76"/>
                  <a:gd name="T14" fmla="*/ 28 w 74"/>
                  <a:gd name="T15" fmla="*/ 22 h 76"/>
                  <a:gd name="T16" fmla="*/ 29 w 74"/>
                  <a:gd name="T17" fmla="*/ 29 h 76"/>
                  <a:gd name="T18" fmla="*/ 6 w 74"/>
                  <a:gd name="T19" fmla="*/ 29 h 76"/>
                  <a:gd name="T20" fmla="*/ 1 w 74"/>
                  <a:gd name="T21" fmla="*/ 37 h 76"/>
                  <a:gd name="T22" fmla="*/ 12 w 74"/>
                  <a:gd name="T23" fmla="*/ 68 h 76"/>
                  <a:gd name="T24" fmla="*/ 17 w 74"/>
                  <a:gd name="T25" fmla="*/ 71 h 76"/>
                  <a:gd name="T26" fmla="*/ 44 w 74"/>
                  <a:gd name="T27" fmla="*/ 71 h 76"/>
                  <a:gd name="T28" fmla="*/ 50 w 74"/>
                  <a:gd name="T29" fmla="*/ 74 h 76"/>
                  <a:gd name="T30" fmla="*/ 51 w 74"/>
                  <a:gd name="T31" fmla="*/ 75 h 76"/>
                  <a:gd name="T32" fmla="*/ 56 w 74"/>
                  <a:gd name="T33" fmla="*/ 75 h 76"/>
                  <a:gd name="T34" fmla="*/ 72 w 74"/>
                  <a:gd name="T35" fmla="*/ 58 h 76"/>
                  <a:gd name="T36" fmla="*/ 72 w 74"/>
                  <a:gd name="T37" fmla="*/ 5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4" h="76">
                    <a:moveTo>
                      <a:pt x="72" y="54"/>
                    </a:moveTo>
                    <a:cubicBezTo>
                      <a:pt x="58" y="39"/>
                      <a:pt x="58" y="39"/>
                      <a:pt x="58" y="39"/>
                    </a:cubicBezTo>
                    <a:cubicBezTo>
                      <a:pt x="56" y="38"/>
                      <a:pt x="55" y="36"/>
                      <a:pt x="55" y="36"/>
                    </a:cubicBezTo>
                    <a:cubicBezTo>
                      <a:pt x="55" y="36"/>
                      <a:pt x="49" y="25"/>
                      <a:pt x="41" y="19"/>
                    </a:cubicBezTo>
                    <a:cubicBezTo>
                      <a:pt x="32" y="14"/>
                      <a:pt x="34" y="10"/>
                      <a:pt x="34" y="5"/>
                    </a:cubicBezTo>
                    <a:cubicBezTo>
                      <a:pt x="34" y="1"/>
                      <a:pt x="30" y="0"/>
                      <a:pt x="26" y="4"/>
                    </a:cubicBezTo>
                    <a:cubicBezTo>
                      <a:pt x="25" y="6"/>
                      <a:pt x="24" y="9"/>
                      <a:pt x="24" y="11"/>
                    </a:cubicBezTo>
                    <a:cubicBezTo>
                      <a:pt x="23" y="16"/>
                      <a:pt x="27" y="20"/>
                      <a:pt x="28" y="22"/>
                    </a:cubicBezTo>
                    <a:cubicBezTo>
                      <a:pt x="29" y="23"/>
                      <a:pt x="30" y="26"/>
                      <a:pt x="29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0" y="33"/>
                      <a:pt x="1" y="37"/>
                    </a:cubicBezTo>
                    <a:cubicBezTo>
                      <a:pt x="12" y="68"/>
                      <a:pt x="12" y="68"/>
                      <a:pt x="12" y="68"/>
                    </a:cubicBezTo>
                    <a:cubicBezTo>
                      <a:pt x="13" y="70"/>
                      <a:pt x="15" y="71"/>
                      <a:pt x="17" y="7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6" y="71"/>
                      <a:pt x="48" y="73"/>
                      <a:pt x="50" y="74"/>
                    </a:cubicBezTo>
                    <a:cubicBezTo>
                      <a:pt x="51" y="75"/>
                      <a:pt x="51" y="75"/>
                      <a:pt x="51" y="75"/>
                    </a:cubicBezTo>
                    <a:cubicBezTo>
                      <a:pt x="52" y="76"/>
                      <a:pt x="54" y="76"/>
                      <a:pt x="56" y="75"/>
                    </a:cubicBezTo>
                    <a:cubicBezTo>
                      <a:pt x="72" y="58"/>
                      <a:pt x="72" y="58"/>
                      <a:pt x="72" y="58"/>
                    </a:cubicBezTo>
                    <a:cubicBezTo>
                      <a:pt x="74" y="57"/>
                      <a:pt x="74" y="55"/>
                      <a:pt x="72" y="54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5" name="Freeform 118">
                <a:extLst>
                  <a:ext uri="{FF2B5EF4-FFF2-40B4-BE49-F238E27FC236}">
                    <a16:creationId xmlns:a16="http://schemas.microsoft.com/office/drawing/2014/main" id="{C948C977-13B6-4B5E-BDD3-0380A52172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4" y="617"/>
                <a:ext cx="43" cy="43"/>
              </a:xfrm>
              <a:custGeom>
                <a:avLst/>
                <a:gdLst>
                  <a:gd name="T0" fmla="*/ 8 w 43"/>
                  <a:gd name="T1" fmla="*/ 43 h 43"/>
                  <a:gd name="T2" fmla="*/ 0 w 43"/>
                  <a:gd name="T3" fmla="*/ 34 h 43"/>
                  <a:gd name="T4" fmla="*/ 34 w 43"/>
                  <a:gd name="T5" fmla="*/ 0 h 43"/>
                  <a:gd name="T6" fmla="*/ 43 w 43"/>
                  <a:gd name="T7" fmla="*/ 8 h 43"/>
                  <a:gd name="T8" fmla="*/ 8 w 43"/>
                  <a:gd name="T9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3">
                    <a:moveTo>
                      <a:pt x="8" y="43"/>
                    </a:moveTo>
                    <a:lnTo>
                      <a:pt x="0" y="34"/>
                    </a:lnTo>
                    <a:lnTo>
                      <a:pt x="34" y="0"/>
                    </a:lnTo>
                    <a:lnTo>
                      <a:pt x="43" y="8"/>
                    </a:lnTo>
                    <a:lnTo>
                      <a:pt x="8" y="43"/>
                    </a:ln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6" name="Freeform 119">
                <a:extLst>
                  <a:ext uri="{FF2B5EF4-FFF2-40B4-BE49-F238E27FC236}">
                    <a16:creationId xmlns:a16="http://schemas.microsoft.com/office/drawing/2014/main" id="{D730BC04-4057-4A42-98E7-5BBC30CE49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3" y="1728"/>
                <a:ext cx="39" cy="68"/>
              </a:xfrm>
              <a:custGeom>
                <a:avLst/>
                <a:gdLst>
                  <a:gd name="T0" fmla="*/ 22 w 22"/>
                  <a:gd name="T1" fmla="*/ 20 h 39"/>
                  <a:gd name="T2" fmla="*/ 11 w 22"/>
                  <a:gd name="T3" fmla="*/ 0 h 39"/>
                  <a:gd name="T4" fmla="*/ 0 w 22"/>
                  <a:gd name="T5" fmla="*/ 20 h 39"/>
                  <a:gd name="T6" fmla="*/ 11 w 22"/>
                  <a:gd name="T7" fmla="*/ 39 h 39"/>
                  <a:gd name="T8" fmla="*/ 22 w 22"/>
                  <a:gd name="T9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9">
                    <a:moveTo>
                      <a:pt x="22" y="20"/>
                    </a:moveTo>
                    <a:cubicBezTo>
                      <a:pt x="22" y="13"/>
                      <a:pt x="18" y="3"/>
                      <a:pt x="11" y="0"/>
                    </a:cubicBezTo>
                    <a:cubicBezTo>
                      <a:pt x="5" y="3"/>
                      <a:pt x="0" y="13"/>
                      <a:pt x="0" y="20"/>
                    </a:cubicBezTo>
                    <a:cubicBezTo>
                      <a:pt x="0" y="26"/>
                      <a:pt x="5" y="36"/>
                      <a:pt x="11" y="39"/>
                    </a:cubicBezTo>
                    <a:cubicBezTo>
                      <a:pt x="18" y="36"/>
                      <a:pt x="22" y="26"/>
                      <a:pt x="22" y="20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7" name="Freeform 120">
                <a:extLst>
                  <a:ext uri="{FF2B5EF4-FFF2-40B4-BE49-F238E27FC236}">
                    <a16:creationId xmlns:a16="http://schemas.microsoft.com/office/drawing/2014/main" id="{CD44C8E4-1172-4D2E-85B8-FA4AF68DE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1" y="1772"/>
                <a:ext cx="61" cy="48"/>
              </a:xfrm>
              <a:custGeom>
                <a:avLst/>
                <a:gdLst>
                  <a:gd name="T0" fmla="*/ 1 w 35"/>
                  <a:gd name="T1" fmla="*/ 23 h 28"/>
                  <a:gd name="T2" fmla="*/ 23 w 35"/>
                  <a:gd name="T3" fmla="*/ 24 h 28"/>
                  <a:gd name="T4" fmla="*/ 34 w 35"/>
                  <a:gd name="T5" fmla="*/ 4 h 28"/>
                  <a:gd name="T6" fmla="*/ 12 w 35"/>
                  <a:gd name="T7" fmla="*/ 4 h 28"/>
                  <a:gd name="T8" fmla="*/ 1 w 35"/>
                  <a:gd name="T9" fmla="*/ 2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8">
                    <a:moveTo>
                      <a:pt x="1" y="23"/>
                    </a:moveTo>
                    <a:cubicBezTo>
                      <a:pt x="6" y="28"/>
                      <a:pt x="17" y="27"/>
                      <a:pt x="23" y="24"/>
                    </a:cubicBezTo>
                    <a:cubicBezTo>
                      <a:pt x="29" y="20"/>
                      <a:pt x="35" y="12"/>
                      <a:pt x="34" y="4"/>
                    </a:cubicBezTo>
                    <a:cubicBezTo>
                      <a:pt x="29" y="0"/>
                      <a:pt x="18" y="1"/>
                      <a:pt x="12" y="4"/>
                    </a:cubicBezTo>
                    <a:cubicBezTo>
                      <a:pt x="6" y="8"/>
                      <a:pt x="0" y="16"/>
                      <a:pt x="1" y="23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8" name="Freeform 121">
                <a:extLst>
                  <a:ext uri="{FF2B5EF4-FFF2-40B4-BE49-F238E27FC236}">
                    <a16:creationId xmlns:a16="http://schemas.microsoft.com/office/drawing/2014/main" id="{C3E85713-C6FC-44AF-9D8D-9E6941844D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1" y="1820"/>
                <a:ext cx="61" cy="49"/>
              </a:xfrm>
              <a:custGeom>
                <a:avLst/>
                <a:gdLst>
                  <a:gd name="T0" fmla="*/ 23 w 35"/>
                  <a:gd name="T1" fmla="*/ 24 h 28"/>
                  <a:gd name="T2" fmla="*/ 34 w 35"/>
                  <a:gd name="T3" fmla="*/ 5 h 28"/>
                  <a:gd name="T4" fmla="*/ 12 w 35"/>
                  <a:gd name="T5" fmla="*/ 4 h 28"/>
                  <a:gd name="T6" fmla="*/ 1 w 35"/>
                  <a:gd name="T7" fmla="*/ 23 h 28"/>
                  <a:gd name="T8" fmla="*/ 23 w 35"/>
                  <a:gd name="T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8">
                    <a:moveTo>
                      <a:pt x="23" y="24"/>
                    </a:moveTo>
                    <a:cubicBezTo>
                      <a:pt x="29" y="20"/>
                      <a:pt x="35" y="12"/>
                      <a:pt x="34" y="5"/>
                    </a:cubicBezTo>
                    <a:cubicBezTo>
                      <a:pt x="29" y="0"/>
                      <a:pt x="18" y="1"/>
                      <a:pt x="12" y="4"/>
                    </a:cubicBezTo>
                    <a:cubicBezTo>
                      <a:pt x="6" y="8"/>
                      <a:pt x="0" y="16"/>
                      <a:pt x="1" y="23"/>
                    </a:cubicBezTo>
                    <a:cubicBezTo>
                      <a:pt x="6" y="28"/>
                      <a:pt x="17" y="27"/>
                      <a:pt x="23" y="24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19" name="Freeform 122">
                <a:extLst>
                  <a:ext uri="{FF2B5EF4-FFF2-40B4-BE49-F238E27FC236}">
                    <a16:creationId xmlns:a16="http://schemas.microsoft.com/office/drawing/2014/main" id="{0F29C40A-2410-4DE1-82D7-6C80BA418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3" y="1772"/>
                <a:ext cx="63" cy="48"/>
              </a:xfrm>
              <a:custGeom>
                <a:avLst/>
                <a:gdLst>
                  <a:gd name="T0" fmla="*/ 13 w 36"/>
                  <a:gd name="T1" fmla="*/ 24 h 28"/>
                  <a:gd name="T2" fmla="*/ 35 w 36"/>
                  <a:gd name="T3" fmla="*/ 23 h 28"/>
                  <a:gd name="T4" fmla="*/ 24 w 36"/>
                  <a:gd name="T5" fmla="*/ 4 h 28"/>
                  <a:gd name="T6" fmla="*/ 1 w 36"/>
                  <a:gd name="T7" fmla="*/ 4 h 28"/>
                  <a:gd name="T8" fmla="*/ 13 w 36"/>
                  <a:gd name="T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8">
                    <a:moveTo>
                      <a:pt x="13" y="24"/>
                    </a:moveTo>
                    <a:cubicBezTo>
                      <a:pt x="19" y="27"/>
                      <a:pt x="29" y="28"/>
                      <a:pt x="35" y="23"/>
                    </a:cubicBezTo>
                    <a:cubicBezTo>
                      <a:pt x="36" y="16"/>
                      <a:pt x="30" y="8"/>
                      <a:pt x="24" y="4"/>
                    </a:cubicBezTo>
                    <a:cubicBezTo>
                      <a:pt x="18" y="1"/>
                      <a:pt x="7" y="0"/>
                      <a:pt x="1" y="4"/>
                    </a:cubicBezTo>
                    <a:cubicBezTo>
                      <a:pt x="0" y="12"/>
                      <a:pt x="7" y="20"/>
                      <a:pt x="13" y="24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20" name="Freeform 123">
                <a:extLst>
                  <a:ext uri="{FF2B5EF4-FFF2-40B4-BE49-F238E27FC236}">
                    <a16:creationId xmlns:a16="http://schemas.microsoft.com/office/drawing/2014/main" id="{4A81E478-F7A7-4730-8972-0E2E37F19E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3" y="1820"/>
                <a:ext cx="63" cy="49"/>
              </a:xfrm>
              <a:custGeom>
                <a:avLst/>
                <a:gdLst>
                  <a:gd name="T0" fmla="*/ 13 w 36"/>
                  <a:gd name="T1" fmla="*/ 24 h 28"/>
                  <a:gd name="T2" fmla="*/ 35 w 36"/>
                  <a:gd name="T3" fmla="*/ 23 h 28"/>
                  <a:gd name="T4" fmla="*/ 24 w 36"/>
                  <a:gd name="T5" fmla="*/ 4 h 28"/>
                  <a:gd name="T6" fmla="*/ 1 w 36"/>
                  <a:gd name="T7" fmla="*/ 5 h 28"/>
                  <a:gd name="T8" fmla="*/ 13 w 36"/>
                  <a:gd name="T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8">
                    <a:moveTo>
                      <a:pt x="13" y="24"/>
                    </a:moveTo>
                    <a:cubicBezTo>
                      <a:pt x="19" y="27"/>
                      <a:pt x="29" y="28"/>
                      <a:pt x="35" y="23"/>
                    </a:cubicBezTo>
                    <a:cubicBezTo>
                      <a:pt x="36" y="16"/>
                      <a:pt x="30" y="8"/>
                      <a:pt x="24" y="4"/>
                    </a:cubicBezTo>
                    <a:cubicBezTo>
                      <a:pt x="18" y="1"/>
                      <a:pt x="7" y="0"/>
                      <a:pt x="1" y="5"/>
                    </a:cubicBezTo>
                    <a:cubicBezTo>
                      <a:pt x="0" y="12"/>
                      <a:pt x="7" y="20"/>
                      <a:pt x="13" y="24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21" name="Freeform 124">
                <a:extLst>
                  <a:ext uri="{FF2B5EF4-FFF2-40B4-BE49-F238E27FC236}">
                    <a16:creationId xmlns:a16="http://schemas.microsoft.com/office/drawing/2014/main" id="{FE12B8C5-E40D-4A16-98F4-A00F6CAB71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9" y="1803"/>
                <a:ext cx="7" cy="78"/>
              </a:xfrm>
              <a:custGeom>
                <a:avLst/>
                <a:gdLst>
                  <a:gd name="T0" fmla="*/ 0 w 4"/>
                  <a:gd name="T1" fmla="*/ 1 h 45"/>
                  <a:gd name="T2" fmla="*/ 0 w 4"/>
                  <a:gd name="T3" fmla="*/ 44 h 45"/>
                  <a:gd name="T4" fmla="*/ 2 w 4"/>
                  <a:gd name="T5" fmla="*/ 45 h 45"/>
                  <a:gd name="T6" fmla="*/ 4 w 4"/>
                  <a:gd name="T7" fmla="*/ 44 h 45"/>
                  <a:gd name="T8" fmla="*/ 4 w 4"/>
                  <a:gd name="T9" fmla="*/ 1 h 45"/>
                  <a:gd name="T10" fmla="*/ 2 w 4"/>
                  <a:gd name="T11" fmla="*/ 0 h 45"/>
                  <a:gd name="T12" fmla="*/ 0 w 4"/>
                  <a:gd name="T13" fmla="*/ 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45">
                    <a:moveTo>
                      <a:pt x="0" y="1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1" y="45"/>
                      <a:pt x="2" y="45"/>
                    </a:cubicBezTo>
                    <a:cubicBezTo>
                      <a:pt x="4" y="45"/>
                      <a:pt x="4" y="44"/>
                      <a:pt x="4" y="44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22" name="Freeform 125">
                <a:extLst>
                  <a:ext uri="{FF2B5EF4-FFF2-40B4-BE49-F238E27FC236}">
                    <a16:creationId xmlns:a16="http://schemas.microsoft.com/office/drawing/2014/main" id="{E3C3B2EC-1B11-4E04-A7C2-8C34C4D2F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6" y="2249"/>
                <a:ext cx="92" cy="84"/>
              </a:xfrm>
              <a:custGeom>
                <a:avLst/>
                <a:gdLst>
                  <a:gd name="T0" fmla="*/ 6 w 53"/>
                  <a:gd name="T1" fmla="*/ 5 h 48"/>
                  <a:gd name="T2" fmla="*/ 1 w 53"/>
                  <a:gd name="T3" fmla="*/ 14 h 48"/>
                  <a:gd name="T4" fmla="*/ 0 w 53"/>
                  <a:gd name="T5" fmla="*/ 17 h 48"/>
                  <a:gd name="T6" fmla="*/ 0 w 53"/>
                  <a:gd name="T7" fmla="*/ 17 h 48"/>
                  <a:gd name="T8" fmla="*/ 0 w 53"/>
                  <a:gd name="T9" fmla="*/ 20 h 48"/>
                  <a:gd name="T10" fmla="*/ 0 w 53"/>
                  <a:gd name="T11" fmla="*/ 22 h 48"/>
                  <a:gd name="T12" fmla="*/ 2 w 53"/>
                  <a:gd name="T13" fmla="*/ 31 h 48"/>
                  <a:gd name="T14" fmla="*/ 8 w 53"/>
                  <a:gd name="T15" fmla="*/ 42 h 48"/>
                  <a:gd name="T16" fmla="*/ 8 w 53"/>
                  <a:gd name="T17" fmla="*/ 42 h 48"/>
                  <a:gd name="T18" fmla="*/ 12 w 53"/>
                  <a:gd name="T19" fmla="*/ 46 h 48"/>
                  <a:gd name="T20" fmla="*/ 13 w 53"/>
                  <a:gd name="T21" fmla="*/ 46 h 48"/>
                  <a:gd name="T22" fmla="*/ 19 w 53"/>
                  <a:gd name="T23" fmla="*/ 47 h 48"/>
                  <a:gd name="T24" fmla="*/ 19 w 53"/>
                  <a:gd name="T25" fmla="*/ 47 h 48"/>
                  <a:gd name="T26" fmla="*/ 22 w 53"/>
                  <a:gd name="T27" fmla="*/ 46 h 48"/>
                  <a:gd name="T28" fmla="*/ 23 w 53"/>
                  <a:gd name="T29" fmla="*/ 45 h 48"/>
                  <a:gd name="T30" fmla="*/ 27 w 53"/>
                  <a:gd name="T31" fmla="*/ 45 h 48"/>
                  <a:gd name="T32" fmla="*/ 27 w 53"/>
                  <a:gd name="T33" fmla="*/ 45 h 48"/>
                  <a:gd name="T34" fmla="*/ 30 w 53"/>
                  <a:gd name="T35" fmla="*/ 45 h 48"/>
                  <a:gd name="T36" fmla="*/ 32 w 53"/>
                  <a:gd name="T37" fmla="*/ 46 h 48"/>
                  <a:gd name="T38" fmla="*/ 35 w 53"/>
                  <a:gd name="T39" fmla="*/ 47 h 48"/>
                  <a:gd name="T40" fmla="*/ 35 w 53"/>
                  <a:gd name="T41" fmla="*/ 47 h 48"/>
                  <a:gd name="T42" fmla="*/ 41 w 53"/>
                  <a:gd name="T43" fmla="*/ 46 h 48"/>
                  <a:gd name="T44" fmla="*/ 42 w 53"/>
                  <a:gd name="T45" fmla="*/ 46 h 48"/>
                  <a:gd name="T46" fmla="*/ 45 w 53"/>
                  <a:gd name="T47" fmla="*/ 42 h 48"/>
                  <a:gd name="T48" fmla="*/ 46 w 53"/>
                  <a:gd name="T49" fmla="*/ 42 h 48"/>
                  <a:gd name="T50" fmla="*/ 51 w 53"/>
                  <a:gd name="T51" fmla="*/ 31 h 48"/>
                  <a:gd name="T52" fmla="*/ 53 w 53"/>
                  <a:gd name="T53" fmla="*/ 22 h 48"/>
                  <a:gd name="T54" fmla="*/ 53 w 53"/>
                  <a:gd name="T55" fmla="*/ 20 h 48"/>
                  <a:gd name="T56" fmla="*/ 53 w 53"/>
                  <a:gd name="T57" fmla="*/ 17 h 48"/>
                  <a:gd name="T58" fmla="*/ 53 w 53"/>
                  <a:gd name="T59" fmla="*/ 17 h 48"/>
                  <a:gd name="T60" fmla="*/ 53 w 53"/>
                  <a:gd name="T61" fmla="*/ 14 h 48"/>
                  <a:gd name="T62" fmla="*/ 48 w 53"/>
                  <a:gd name="T63" fmla="*/ 5 h 48"/>
                  <a:gd name="T64" fmla="*/ 47 w 53"/>
                  <a:gd name="T65" fmla="*/ 3 h 48"/>
                  <a:gd name="T66" fmla="*/ 39 w 53"/>
                  <a:gd name="T67" fmla="*/ 0 h 48"/>
                  <a:gd name="T68" fmla="*/ 31 w 53"/>
                  <a:gd name="T69" fmla="*/ 1 h 48"/>
                  <a:gd name="T70" fmla="*/ 27 w 53"/>
                  <a:gd name="T71" fmla="*/ 3 h 48"/>
                  <a:gd name="T72" fmla="*/ 23 w 53"/>
                  <a:gd name="T73" fmla="*/ 1 h 48"/>
                  <a:gd name="T74" fmla="*/ 14 w 53"/>
                  <a:gd name="T75" fmla="*/ 0 h 48"/>
                  <a:gd name="T76" fmla="*/ 7 w 53"/>
                  <a:gd name="T77" fmla="*/ 3 h 48"/>
                  <a:gd name="T78" fmla="*/ 6 w 53"/>
                  <a:gd name="T79" fmla="*/ 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3" h="48">
                    <a:moveTo>
                      <a:pt x="6" y="5"/>
                    </a:moveTo>
                    <a:cubicBezTo>
                      <a:pt x="3" y="7"/>
                      <a:pt x="1" y="11"/>
                      <a:pt x="1" y="14"/>
                    </a:cubicBezTo>
                    <a:cubicBezTo>
                      <a:pt x="0" y="15"/>
                      <a:pt x="0" y="16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0" y="21"/>
                      <a:pt x="0" y="22"/>
                      <a:pt x="0" y="22"/>
                    </a:cubicBezTo>
                    <a:cubicBezTo>
                      <a:pt x="1" y="25"/>
                      <a:pt x="1" y="28"/>
                      <a:pt x="2" y="31"/>
                    </a:cubicBezTo>
                    <a:cubicBezTo>
                      <a:pt x="4" y="35"/>
                      <a:pt x="6" y="38"/>
                      <a:pt x="8" y="42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3"/>
                      <a:pt x="11" y="45"/>
                      <a:pt x="12" y="46"/>
                    </a:cubicBezTo>
                    <a:cubicBezTo>
                      <a:pt x="12" y="46"/>
                      <a:pt x="13" y="46"/>
                      <a:pt x="13" y="46"/>
                    </a:cubicBezTo>
                    <a:cubicBezTo>
                      <a:pt x="15" y="48"/>
                      <a:pt x="17" y="48"/>
                      <a:pt x="19" y="47"/>
                    </a:cubicBezTo>
                    <a:cubicBezTo>
                      <a:pt x="19" y="47"/>
                      <a:pt x="19" y="47"/>
                      <a:pt x="19" y="47"/>
                    </a:cubicBezTo>
                    <a:cubicBezTo>
                      <a:pt x="20" y="47"/>
                      <a:pt x="21" y="46"/>
                      <a:pt x="22" y="46"/>
                    </a:cubicBezTo>
                    <a:cubicBezTo>
                      <a:pt x="22" y="46"/>
                      <a:pt x="23" y="46"/>
                      <a:pt x="23" y="45"/>
                    </a:cubicBezTo>
                    <a:cubicBezTo>
                      <a:pt x="25" y="45"/>
                      <a:pt x="27" y="45"/>
                      <a:pt x="27" y="45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28" y="45"/>
                      <a:pt x="29" y="45"/>
                      <a:pt x="30" y="45"/>
                    </a:cubicBezTo>
                    <a:cubicBezTo>
                      <a:pt x="31" y="46"/>
                      <a:pt x="31" y="46"/>
                      <a:pt x="32" y="46"/>
                    </a:cubicBezTo>
                    <a:cubicBezTo>
                      <a:pt x="33" y="46"/>
                      <a:pt x="34" y="47"/>
                      <a:pt x="35" y="47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7" y="48"/>
                      <a:pt x="39" y="48"/>
                      <a:pt x="41" y="46"/>
                    </a:cubicBezTo>
                    <a:cubicBezTo>
                      <a:pt x="41" y="46"/>
                      <a:pt x="41" y="46"/>
                      <a:pt x="42" y="46"/>
                    </a:cubicBezTo>
                    <a:cubicBezTo>
                      <a:pt x="43" y="45"/>
                      <a:pt x="44" y="43"/>
                      <a:pt x="45" y="42"/>
                    </a:cubicBezTo>
                    <a:cubicBezTo>
                      <a:pt x="45" y="42"/>
                      <a:pt x="45" y="42"/>
                      <a:pt x="46" y="42"/>
                    </a:cubicBezTo>
                    <a:cubicBezTo>
                      <a:pt x="48" y="38"/>
                      <a:pt x="50" y="35"/>
                      <a:pt x="51" y="31"/>
                    </a:cubicBezTo>
                    <a:cubicBezTo>
                      <a:pt x="52" y="28"/>
                      <a:pt x="53" y="25"/>
                      <a:pt x="53" y="22"/>
                    </a:cubicBezTo>
                    <a:cubicBezTo>
                      <a:pt x="53" y="22"/>
                      <a:pt x="53" y="21"/>
                      <a:pt x="53" y="20"/>
                    </a:cubicBezTo>
                    <a:cubicBezTo>
                      <a:pt x="53" y="19"/>
                      <a:pt x="53" y="18"/>
                      <a:pt x="53" y="17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3" y="16"/>
                      <a:pt x="53" y="15"/>
                      <a:pt x="53" y="14"/>
                    </a:cubicBezTo>
                    <a:cubicBezTo>
                      <a:pt x="52" y="11"/>
                      <a:pt x="51" y="7"/>
                      <a:pt x="48" y="5"/>
                    </a:cubicBezTo>
                    <a:cubicBezTo>
                      <a:pt x="48" y="4"/>
                      <a:pt x="47" y="4"/>
                      <a:pt x="47" y="3"/>
                    </a:cubicBezTo>
                    <a:cubicBezTo>
                      <a:pt x="45" y="2"/>
                      <a:pt x="42" y="1"/>
                      <a:pt x="39" y="0"/>
                    </a:cubicBezTo>
                    <a:cubicBezTo>
                      <a:pt x="36" y="0"/>
                      <a:pt x="34" y="0"/>
                      <a:pt x="31" y="1"/>
                    </a:cubicBezTo>
                    <a:cubicBezTo>
                      <a:pt x="30" y="2"/>
                      <a:pt x="27" y="3"/>
                      <a:pt x="27" y="3"/>
                    </a:cubicBezTo>
                    <a:cubicBezTo>
                      <a:pt x="27" y="3"/>
                      <a:pt x="24" y="2"/>
                      <a:pt x="23" y="1"/>
                    </a:cubicBezTo>
                    <a:cubicBezTo>
                      <a:pt x="20" y="0"/>
                      <a:pt x="17" y="0"/>
                      <a:pt x="14" y="0"/>
                    </a:cubicBezTo>
                    <a:cubicBezTo>
                      <a:pt x="11" y="1"/>
                      <a:pt x="9" y="2"/>
                      <a:pt x="7" y="3"/>
                    </a:cubicBezTo>
                    <a:cubicBezTo>
                      <a:pt x="6" y="4"/>
                      <a:pt x="6" y="4"/>
                      <a:pt x="6" y="5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23" name="Freeform 126">
                <a:extLst>
                  <a:ext uri="{FF2B5EF4-FFF2-40B4-BE49-F238E27FC236}">
                    <a16:creationId xmlns:a16="http://schemas.microsoft.com/office/drawing/2014/main" id="{1DD6A9D9-3DD8-4C94-8512-FABDFAD93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0" y="2223"/>
                <a:ext cx="23" cy="26"/>
              </a:xfrm>
              <a:custGeom>
                <a:avLst/>
                <a:gdLst>
                  <a:gd name="T0" fmla="*/ 4 w 13"/>
                  <a:gd name="T1" fmla="*/ 11 h 15"/>
                  <a:gd name="T2" fmla="*/ 9 w 13"/>
                  <a:gd name="T3" fmla="*/ 14 h 15"/>
                  <a:gd name="T4" fmla="*/ 12 w 13"/>
                  <a:gd name="T5" fmla="*/ 14 h 15"/>
                  <a:gd name="T6" fmla="*/ 13 w 13"/>
                  <a:gd name="T7" fmla="*/ 14 h 15"/>
                  <a:gd name="T8" fmla="*/ 10 w 13"/>
                  <a:gd name="T9" fmla="*/ 6 h 15"/>
                  <a:gd name="T10" fmla="*/ 1 w 13"/>
                  <a:gd name="T11" fmla="*/ 0 h 15"/>
                  <a:gd name="T12" fmla="*/ 1 w 13"/>
                  <a:gd name="T13" fmla="*/ 0 h 15"/>
                  <a:gd name="T14" fmla="*/ 0 w 13"/>
                  <a:gd name="T15" fmla="*/ 0 h 15"/>
                  <a:gd name="T16" fmla="*/ 0 w 13"/>
                  <a:gd name="T17" fmla="*/ 4 h 15"/>
                  <a:gd name="T18" fmla="*/ 4 w 13"/>
                  <a:gd name="T19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5">
                    <a:moveTo>
                      <a:pt x="4" y="11"/>
                    </a:moveTo>
                    <a:cubicBezTo>
                      <a:pt x="6" y="12"/>
                      <a:pt x="7" y="14"/>
                      <a:pt x="9" y="14"/>
                    </a:cubicBezTo>
                    <a:cubicBezTo>
                      <a:pt x="10" y="14"/>
                      <a:pt x="11" y="15"/>
                      <a:pt x="12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1"/>
                      <a:pt x="12" y="8"/>
                      <a:pt x="10" y="6"/>
                    </a:cubicBezTo>
                    <a:cubicBezTo>
                      <a:pt x="8" y="3"/>
                      <a:pt x="5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0" y="4"/>
                    </a:cubicBezTo>
                    <a:cubicBezTo>
                      <a:pt x="1" y="6"/>
                      <a:pt x="2" y="9"/>
                      <a:pt x="4" y="11"/>
                    </a:cubicBezTo>
                    <a:close/>
                  </a:path>
                </a:pathLst>
              </a:custGeom>
              <a:solidFill>
                <a:srgbClr val="D9D9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24" name="Oval 127">
                <a:extLst>
                  <a:ext uri="{FF2B5EF4-FFF2-40B4-BE49-F238E27FC236}">
                    <a16:creationId xmlns:a16="http://schemas.microsoft.com/office/drawing/2014/main" id="{B2C6AC34-C996-443D-85EC-5C7FF8E41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9" y="1635"/>
                <a:ext cx="467" cy="46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25" name="Oval 128">
                <a:extLst>
                  <a:ext uri="{FF2B5EF4-FFF2-40B4-BE49-F238E27FC236}">
                    <a16:creationId xmlns:a16="http://schemas.microsoft.com/office/drawing/2014/main" id="{F97EA02C-1C1B-4DA7-8D5D-14DC98B219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0" y="3123"/>
                <a:ext cx="464" cy="46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26" name="Oval 129">
                <a:extLst>
                  <a:ext uri="{FF2B5EF4-FFF2-40B4-BE49-F238E27FC236}">
                    <a16:creationId xmlns:a16="http://schemas.microsoft.com/office/drawing/2014/main" id="{44C0E42F-5E8C-4B62-8926-C623C2EEE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85" y="521"/>
                <a:ext cx="466" cy="46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27" name="Oval 130">
                <a:extLst>
                  <a:ext uri="{FF2B5EF4-FFF2-40B4-BE49-F238E27FC236}">
                    <a16:creationId xmlns:a16="http://schemas.microsoft.com/office/drawing/2014/main" id="{B7407AC8-353E-4F99-AC60-4249A0DD1D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9" y="-2"/>
                <a:ext cx="467" cy="46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29" name="Oval 132">
                <a:extLst>
                  <a:ext uri="{FF2B5EF4-FFF2-40B4-BE49-F238E27FC236}">
                    <a16:creationId xmlns:a16="http://schemas.microsoft.com/office/drawing/2014/main" id="{1C500A90-D4BE-4598-9249-2D62D4D3C5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71" y="2393"/>
                <a:ext cx="466" cy="46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0" name="Freeform 133">
                <a:extLst>
                  <a:ext uri="{FF2B5EF4-FFF2-40B4-BE49-F238E27FC236}">
                    <a16:creationId xmlns:a16="http://schemas.microsoft.com/office/drawing/2014/main" id="{63C8172C-6F62-4651-A1A8-93B2EC7E2B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6" y="448"/>
                <a:ext cx="278" cy="299"/>
              </a:xfrm>
              <a:custGeom>
                <a:avLst/>
                <a:gdLst>
                  <a:gd name="T0" fmla="*/ 0 w 278"/>
                  <a:gd name="T1" fmla="*/ 282 h 299"/>
                  <a:gd name="T2" fmla="*/ 259 w 278"/>
                  <a:gd name="T3" fmla="*/ 0 h 299"/>
                  <a:gd name="T4" fmla="*/ 278 w 278"/>
                  <a:gd name="T5" fmla="*/ 17 h 299"/>
                  <a:gd name="T6" fmla="*/ 19 w 278"/>
                  <a:gd name="T7" fmla="*/ 299 h 299"/>
                  <a:gd name="T8" fmla="*/ 0 w 278"/>
                  <a:gd name="T9" fmla="*/ 282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8" h="299">
                    <a:moveTo>
                      <a:pt x="0" y="282"/>
                    </a:moveTo>
                    <a:lnTo>
                      <a:pt x="259" y="0"/>
                    </a:lnTo>
                    <a:lnTo>
                      <a:pt x="278" y="17"/>
                    </a:lnTo>
                    <a:lnTo>
                      <a:pt x="19" y="299"/>
                    </a:lnTo>
                    <a:lnTo>
                      <a:pt x="0" y="28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1" name="Freeform 134">
                <a:extLst>
                  <a:ext uri="{FF2B5EF4-FFF2-40B4-BE49-F238E27FC236}">
                    <a16:creationId xmlns:a16="http://schemas.microsoft.com/office/drawing/2014/main" id="{3E525818-1ACC-4D0C-B98A-A8AAAC9E7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2" y="677"/>
                <a:ext cx="80" cy="86"/>
              </a:xfrm>
              <a:custGeom>
                <a:avLst/>
                <a:gdLst>
                  <a:gd name="T0" fmla="*/ 2 w 80"/>
                  <a:gd name="T1" fmla="*/ 0 h 86"/>
                  <a:gd name="T2" fmla="*/ 80 w 80"/>
                  <a:gd name="T3" fmla="*/ 80 h 86"/>
                  <a:gd name="T4" fmla="*/ 0 w 80"/>
                  <a:gd name="T5" fmla="*/ 86 h 86"/>
                  <a:gd name="T6" fmla="*/ 2 w 80"/>
                  <a:gd name="T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0" h="86">
                    <a:moveTo>
                      <a:pt x="2" y="0"/>
                    </a:moveTo>
                    <a:lnTo>
                      <a:pt x="80" y="80"/>
                    </a:lnTo>
                    <a:lnTo>
                      <a:pt x="0" y="86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2" name="Freeform 135">
                <a:extLst>
                  <a:ext uri="{FF2B5EF4-FFF2-40B4-BE49-F238E27FC236}">
                    <a16:creationId xmlns:a16="http://schemas.microsoft.com/office/drawing/2014/main" id="{8CE423A6-120E-4536-9804-55894DA61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" y="1874"/>
                <a:ext cx="382" cy="28"/>
              </a:xfrm>
              <a:custGeom>
                <a:avLst/>
                <a:gdLst>
                  <a:gd name="T0" fmla="*/ 0 w 382"/>
                  <a:gd name="T1" fmla="*/ 0 h 28"/>
                  <a:gd name="T2" fmla="*/ 382 w 382"/>
                  <a:gd name="T3" fmla="*/ 2 h 28"/>
                  <a:gd name="T4" fmla="*/ 382 w 382"/>
                  <a:gd name="T5" fmla="*/ 28 h 28"/>
                  <a:gd name="T6" fmla="*/ 0 w 382"/>
                  <a:gd name="T7" fmla="*/ 26 h 28"/>
                  <a:gd name="T8" fmla="*/ 0 w 38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2" h="28">
                    <a:moveTo>
                      <a:pt x="0" y="0"/>
                    </a:moveTo>
                    <a:lnTo>
                      <a:pt x="382" y="2"/>
                    </a:lnTo>
                    <a:lnTo>
                      <a:pt x="382" y="28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3" name="Freeform 136">
                <a:extLst>
                  <a:ext uri="{FF2B5EF4-FFF2-40B4-BE49-F238E27FC236}">
                    <a16:creationId xmlns:a16="http://schemas.microsoft.com/office/drawing/2014/main" id="{DD244AE5-0B85-46DF-A13C-0E6046F14E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6" y="1831"/>
                <a:ext cx="63" cy="111"/>
              </a:xfrm>
              <a:custGeom>
                <a:avLst/>
                <a:gdLst>
                  <a:gd name="T0" fmla="*/ 63 w 63"/>
                  <a:gd name="T1" fmla="*/ 0 h 111"/>
                  <a:gd name="T2" fmla="*/ 59 w 63"/>
                  <a:gd name="T3" fmla="*/ 111 h 111"/>
                  <a:gd name="T4" fmla="*/ 0 w 63"/>
                  <a:gd name="T5" fmla="*/ 55 h 111"/>
                  <a:gd name="T6" fmla="*/ 63 w 63"/>
                  <a:gd name="T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" h="111">
                    <a:moveTo>
                      <a:pt x="63" y="0"/>
                    </a:moveTo>
                    <a:lnTo>
                      <a:pt x="59" y="111"/>
                    </a:lnTo>
                    <a:lnTo>
                      <a:pt x="0" y="5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4" name="Freeform 137">
                <a:extLst>
                  <a:ext uri="{FF2B5EF4-FFF2-40B4-BE49-F238E27FC236}">
                    <a16:creationId xmlns:a16="http://schemas.microsoft.com/office/drawing/2014/main" id="{B5C2E29A-9040-45B9-8B7D-CDF9BA4ABA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2" y="1874"/>
                <a:ext cx="382" cy="28"/>
              </a:xfrm>
              <a:custGeom>
                <a:avLst/>
                <a:gdLst>
                  <a:gd name="T0" fmla="*/ 382 w 382"/>
                  <a:gd name="T1" fmla="*/ 0 h 28"/>
                  <a:gd name="T2" fmla="*/ 0 w 382"/>
                  <a:gd name="T3" fmla="*/ 2 h 28"/>
                  <a:gd name="T4" fmla="*/ 0 w 382"/>
                  <a:gd name="T5" fmla="*/ 28 h 28"/>
                  <a:gd name="T6" fmla="*/ 382 w 382"/>
                  <a:gd name="T7" fmla="*/ 26 h 28"/>
                  <a:gd name="T8" fmla="*/ 382 w 38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2" h="28">
                    <a:moveTo>
                      <a:pt x="382" y="0"/>
                    </a:moveTo>
                    <a:lnTo>
                      <a:pt x="0" y="2"/>
                    </a:lnTo>
                    <a:lnTo>
                      <a:pt x="0" y="28"/>
                    </a:lnTo>
                    <a:lnTo>
                      <a:pt x="382" y="26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5" name="Freeform 138">
                <a:extLst>
                  <a:ext uri="{FF2B5EF4-FFF2-40B4-BE49-F238E27FC236}">
                    <a16:creationId xmlns:a16="http://schemas.microsoft.com/office/drawing/2014/main" id="{E711F79A-9709-4FDA-94D9-73F30B29B2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4" y="1831"/>
                <a:ext cx="65" cy="111"/>
              </a:xfrm>
              <a:custGeom>
                <a:avLst/>
                <a:gdLst>
                  <a:gd name="T0" fmla="*/ 0 w 65"/>
                  <a:gd name="T1" fmla="*/ 0 h 111"/>
                  <a:gd name="T2" fmla="*/ 6 w 65"/>
                  <a:gd name="T3" fmla="*/ 111 h 111"/>
                  <a:gd name="T4" fmla="*/ 65 w 65"/>
                  <a:gd name="T5" fmla="*/ 55 h 111"/>
                  <a:gd name="T6" fmla="*/ 0 w 65"/>
                  <a:gd name="T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5" h="111">
                    <a:moveTo>
                      <a:pt x="0" y="0"/>
                    </a:moveTo>
                    <a:lnTo>
                      <a:pt x="6" y="111"/>
                    </a:lnTo>
                    <a:lnTo>
                      <a:pt x="65" y="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6" name="Freeform 139">
                <a:extLst>
                  <a:ext uri="{FF2B5EF4-FFF2-40B4-BE49-F238E27FC236}">
                    <a16:creationId xmlns:a16="http://schemas.microsoft.com/office/drawing/2014/main" id="{BBC2CBDB-59AF-4DDA-9BAA-D581FE54AC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7" y="448"/>
                <a:ext cx="279" cy="299"/>
              </a:xfrm>
              <a:custGeom>
                <a:avLst/>
                <a:gdLst>
                  <a:gd name="T0" fmla="*/ 279 w 279"/>
                  <a:gd name="T1" fmla="*/ 282 h 299"/>
                  <a:gd name="T2" fmla="*/ 21 w 279"/>
                  <a:gd name="T3" fmla="*/ 0 h 299"/>
                  <a:gd name="T4" fmla="*/ 0 w 279"/>
                  <a:gd name="T5" fmla="*/ 17 h 299"/>
                  <a:gd name="T6" fmla="*/ 259 w 279"/>
                  <a:gd name="T7" fmla="*/ 299 h 299"/>
                  <a:gd name="T8" fmla="*/ 279 w 279"/>
                  <a:gd name="T9" fmla="*/ 282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9" h="299">
                    <a:moveTo>
                      <a:pt x="279" y="282"/>
                    </a:moveTo>
                    <a:lnTo>
                      <a:pt x="21" y="0"/>
                    </a:lnTo>
                    <a:lnTo>
                      <a:pt x="0" y="17"/>
                    </a:lnTo>
                    <a:lnTo>
                      <a:pt x="259" y="299"/>
                    </a:lnTo>
                    <a:lnTo>
                      <a:pt x="279" y="28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7" name="Freeform 140">
                <a:extLst>
                  <a:ext uri="{FF2B5EF4-FFF2-40B4-BE49-F238E27FC236}">
                    <a16:creationId xmlns:a16="http://schemas.microsoft.com/office/drawing/2014/main" id="{9560FE89-0054-4972-8A57-9F8218C6B4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9" y="677"/>
                <a:ext cx="81" cy="86"/>
              </a:xfrm>
              <a:custGeom>
                <a:avLst/>
                <a:gdLst>
                  <a:gd name="T0" fmla="*/ 80 w 81"/>
                  <a:gd name="T1" fmla="*/ 0 h 86"/>
                  <a:gd name="T2" fmla="*/ 0 w 81"/>
                  <a:gd name="T3" fmla="*/ 80 h 86"/>
                  <a:gd name="T4" fmla="*/ 81 w 81"/>
                  <a:gd name="T5" fmla="*/ 86 h 86"/>
                  <a:gd name="T6" fmla="*/ 80 w 81"/>
                  <a:gd name="T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" h="86">
                    <a:moveTo>
                      <a:pt x="80" y="0"/>
                    </a:moveTo>
                    <a:lnTo>
                      <a:pt x="0" y="80"/>
                    </a:lnTo>
                    <a:lnTo>
                      <a:pt x="81" y="86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8" name="Freeform 141">
                <a:extLst>
                  <a:ext uri="{FF2B5EF4-FFF2-40B4-BE49-F238E27FC236}">
                    <a16:creationId xmlns:a16="http://schemas.microsoft.com/office/drawing/2014/main" id="{73E6A9A3-1701-4ED0-9653-3CCB11693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6" y="2835"/>
                <a:ext cx="278" cy="299"/>
              </a:xfrm>
              <a:custGeom>
                <a:avLst/>
                <a:gdLst>
                  <a:gd name="T0" fmla="*/ 0 w 278"/>
                  <a:gd name="T1" fmla="*/ 17 h 299"/>
                  <a:gd name="T2" fmla="*/ 259 w 278"/>
                  <a:gd name="T3" fmla="*/ 299 h 299"/>
                  <a:gd name="T4" fmla="*/ 278 w 278"/>
                  <a:gd name="T5" fmla="*/ 279 h 299"/>
                  <a:gd name="T6" fmla="*/ 19 w 278"/>
                  <a:gd name="T7" fmla="*/ 0 h 299"/>
                  <a:gd name="T8" fmla="*/ 0 w 278"/>
                  <a:gd name="T9" fmla="*/ 17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8" h="299">
                    <a:moveTo>
                      <a:pt x="0" y="17"/>
                    </a:moveTo>
                    <a:lnTo>
                      <a:pt x="259" y="299"/>
                    </a:lnTo>
                    <a:lnTo>
                      <a:pt x="278" y="279"/>
                    </a:lnTo>
                    <a:lnTo>
                      <a:pt x="1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39" name="Freeform 142">
                <a:extLst>
                  <a:ext uri="{FF2B5EF4-FFF2-40B4-BE49-F238E27FC236}">
                    <a16:creationId xmlns:a16="http://schemas.microsoft.com/office/drawing/2014/main" id="{8EF32396-1767-447E-9537-C04046B5F7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2" y="2819"/>
                <a:ext cx="80" cy="85"/>
              </a:xfrm>
              <a:custGeom>
                <a:avLst/>
                <a:gdLst>
                  <a:gd name="T0" fmla="*/ 2 w 80"/>
                  <a:gd name="T1" fmla="*/ 85 h 85"/>
                  <a:gd name="T2" fmla="*/ 80 w 80"/>
                  <a:gd name="T3" fmla="*/ 5 h 85"/>
                  <a:gd name="T4" fmla="*/ 0 w 80"/>
                  <a:gd name="T5" fmla="*/ 0 h 85"/>
                  <a:gd name="T6" fmla="*/ 2 w 80"/>
                  <a:gd name="T7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0" h="85">
                    <a:moveTo>
                      <a:pt x="2" y="85"/>
                    </a:moveTo>
                    <a:lnTo>
                      <a:pt x="80" y="5"/>
                    </a:lnTo>
                    <a:lnTo>
                      <a:pt x="0" y="0"/>
                    </a:lnTo>
                    <a:lnTo>
                      <a:pt x="2" y="8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40" name="Freeform 143">
                <a:extLst>
                  <a:ext uri="{FF2B5EF4-FFF2-40B4-BE49-F238E27FC236}">
                    <a16:creationId xmlns:a16="http://schemas.microsoft.com/office/drawing/2014/main" id="{C192FB5C-2084-452B-889D-23AC4F2595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7" y="2835"/>
                <a:ext cx="279" cy="299"/>
              </a:xfrm>
              <a:custGeom>
                <a:avLst/>
                <a:gdLst>
                  <a:gd name="T0" fmla="*/ 279 w 279"/>
                  <a:gd name="T1" fmla="*/ 17 h 299"/>
                  <a:gd name="T2" fmla="*/ 21 w 279"/>
                  <a:gd name="T3" fmla="*/ 299 h 299"/>
                  <a:gd name="T4" fmla="*/ 0 w 279"/>
                  <a:gd name="T5" fmla="*/ 279 h 299"/>
                  <a:gd name="T6" fmla="*/ 259 w 279"/>
                  <a:gd name="T7" fmla="*/ 0 h 299"/>
                  <a:gd name="T8" fmla="*/ 279 w 279"/>
                  <a:gd name="T9" fmla="*/ 17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9" h="299">
                    <a:moveTo>
                      <a:pt x="279" y="17"/>
                    </a:moveTo>
                    <a:lnTo>
                      <a:pt x="21" y="299"/>
                    </a:lnTo>
                    <a:lnTo>
                      <a:pt x="0" y="279"/>
                    </a:lnTo>
                    <a:lnTo>
                      <a:pt x="259" y="0"/>
                    </a:lnTo>
                    <a:lnTo>
                      <a:pt x="279" y="1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  <p:sp>
            <p:nvSpPr>
              <p:cNvPr id="241" name="Freeform 144">
                <a:extLst>
                  <a:ext uri="{FF2B5EF4-FFF2-40B4-BE49-F238E27FC236}">
                    <a16:creationId xmlns:a16="http://schemas.microsoft.com/office/drawing/2014/main" id="{3DF29346-AD43-4CDA-9EA5-158EEDC9F7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9" y="2819"/>
                <a:ext cx="81" cy="85"/>
              </a:xfrm>
              <a:custGeom>
                <a:avLst/>
                <a:gdLst>
                  <a:gd name="T0" fmla="*/ 80 w 81"/>
                  <a:gd name="T1" fmla="*/ 85 h 85"/>
                  <a:gd name="T2" fmla="*/ 0 w 81"/>
                  <a:gd name="T3" fmla="*/ 5 h 85"/>
                  <a:gd name="T4" fmla="*/ 81 w 81"/>
                  <a:gd name="T5" fmla="*/ 0 h 85"/>
                  <a:gd name="T6" fmla="*/ 80 w 81"/>
                  <a:gd name="T7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" h="85">
                    <a:moveTo>
                      <a:pt x="80" y="85"/>
                    </a:moveTo>
                    <a:lnTo>
                      <a:pt x="0" y="5"/>
                    </a:lnTo>
                    <a:lnTo>
                      <a:pt x="81" y="0"/>
                    </a:lnTo>
                    <a:lnTo>
                      <a:pt x="80" y="8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endParaRPr>
              </a:p>
            </p:txBody>
          </p:sp>
        </p:grpSp>
        <p:sp>
          <p:nvSpPr>
            <p:cNvPr id="81" name="Oval 8">
              <a:extLst>
                <a:ext uri="{FF2B5EF4-FFF2-40B4-BE49-F238E27FC236}">
                  <a16:creationId xmlns:a16="http://schemas.microsoft.com/office/drawing/2014/main" id="{9E8814DE-FDB1-495A-AAC2-7B084BB6EED5}"/>
                </a:ext>
              </a:extLst>
            </p:cNvPr>
            <p:cNvSpPr/>
            <p:nvPr/>
          </p:nvSpPr>
          <p:spPr>
            <a:xfrm>
              <a:off x="5658835" y="3411445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 </a:t>
              </a:r>
            </a:p>
          </p:txBody>
        </p:sp>
        <p:sp>
          <p:nvSpPr>
            <p:cNvPr id="82" name="Oval 9">
              <a:extLst>
                <a:ext uri="{FF2B5EF4-FFF2-40B4-BE49-F238E27FC236}">
                  <a16:creationId xmlns:a16="http://schemas.microsoft.com/office/drawing/2014/main" id="{5C599D52-A2EA-4E86-B08D-BCAD274929B1}"/>
                </a:ext>
              </a:extLst>
            </p:cNvPr>
            <p:cNvSpPr/>
            <p:nvPr/>
          </p:nvSpPr>
          <p:spPr>
            <a:xfrm>
              <a:off x="6222593" y="2343565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83" name="Oval 10">
              <a:extLst>
                <a:ext uri="{FF2B5EF4-FFF2-40B4-BE49-F238E27FC236}">
                  <a16:creationId xmlns:a16="http://schemas.microsoft.com/office/drawing/2014/main" id="{450B1B62-A718-4B81-982A-29CD9058E234}"/>
                </a:ext>
              </a:extLst>
            </p:cNvPr>
            <p:cNvSpPr/>
            <p:nvPr/>
          </p:nvSpPr>
          <p:spPr>
            <a:xfrm>
              <a:off x="3683878" y="3204279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旧字形 Normal" panose="020B0400000000000000" pitchFamily="34" charset="-128"/>
                  <a:ea typeface="思源黑体旧字形 Normal" panose="020B0400000000000000" pitchFamily="34" charset="-128"/>
                  <a:cs typeface="+mn-ea"/>
                  <a:sym typeface="思源黑体旧字形 Normal" panose="020B0400000000000000" pitchFamily="34" charset="-128"/>
                </a:rPr>
                <a:t> </a:t>
              </a:r>
            </a:p>
          </p:txBody>
        </p:sp>
        <p:sp>
          <p:nvSpPr>
            <p:cNvPr id="84" name="Oval 11">
              <a:extLst>
                <a:ext uri="{FF2B5EF4-FFF2-40B4-BE49-F238E27FC236}">
                  <a16:creationId xmlns:a16="http://schemas.microsoft.com/office/drawing/2014/main" id="{A748FB9A-337D-4070-81AE-CEC10F599A39}"/>
                </a:ext>
              </a:extLst>
            </p:cNvPr>
            <p:cNvSpPr/>
            <p:nvPr/>
          </p:nvSpPr>
          <p:spPr>
            <a:xfrm>
              <a:off x="5610935" y="4266882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85" name="Oval 12">
              <a:extLst>
                <a:ext uri="{FF2B5EF4-FFF2-40B4-BE49-F238E27FC236}">
                  <a16:creationId xmlns:a16="http://schemas.microsoft.com/office/drawing/2014/main" id="{9D5D18AB-8AC1-4F51-A463-80B3AF9D7B6A}"/>
                </a:ext>
              </a:extLst>
            </p:cNvPr>
            <p:cNvSpPr/>
            <p:nvPr/>
          </p:nvSpPr>
          <p:spPr>
            <a:xfrm>
              <a:off x="8195302" y="3190608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86" name="Oval 13">
              <a:extLst>
                <a:ext uri="{FF2B5EF4-FFF2-40B4-BE49-F238E27FC236}">
                  <a16:creationId xmlns:a16="http://schemas.microsoft.com/office/drawing/2014/main" id="{DA704D05-275F-49D9-B342-73723A169A8B}"/>
                </a:ext>
              </a:extLst>
            </p:cNvPr>
            <p:cNvSpPr/>
            <p:nvPr/>
          </p:nvSpPr>
          <p:spPr>
            <a:xfrm>
              <a:off x="7746830" y="1322383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87" name="Oval 14">
              <a:extLst>
                <a:ext uri="{FF2B5EF4-FFF2-40B4-BE49-F238E27FC236}">
                  <a16:creationId xmlns:a16="http://schemas.microsoft.com/office/drawing/2014/main" id="{50B3B013-360D-4552-A2A0-C47B65F60445}"/>
                </a:ext>
              </a:extLst>
            </p:cNvPr>
            <p:cNvSpPr/>
            <p:nvPr/>
          </p:nvSpPr>
          <p:spPr>
            <a:xfrm>
              <a:off x="7754613" y="4845008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88" name="Oval 15">
              <a:extLst>
                <a:ext uri="{FF2B5EF4-FFF2-40B4-BE49-F238E27FC236}">
                  <a16:creationId xmlns:a16="http://schemas.microsoft.com/office/drawing/2014/main" id="{3A6E749A-22E2-4F00-A256-1E3543FED1E7}"/>
                </a:ext>
              </a:extLst>
            </p:cNvPr>
            <p:cNvSpPr/>
            <p:nvPr/>
          </p:nvSpPr>
          <p:spPr>
            <a:xfrm>
              <a:off x="4136636" y="1311835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89" name="Oval 16">
              <a:extLst>
                <a:ext uri="{FF2B5EF4-FFF2-40B4-BE49-F238E27FC236}">
                  <a16:creationId xmlns:a16="http://schemas.microsoft.com/office/drawing/2014/main" id="{3E34E6E9-A431-4AC6-AC86-79F883B9FB44}"/>
                </a:ext>
              </a:extLst>
            </p:cNvPr>
            <p:cNvSpPr/>
            <p:nvPr/>
          </p:nvSpPr>
          <p:spPr>
            <a:xfrm>
              <a:off x="4140294" y="4920044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0" name="Oval 17">
              <a:extLst>
                <a:ext uri="{FF2B5EF4-FFF2-40B4-BE49-F238E27FC236}">
                  <a16:creationId xmlns:a16="http://schemas.microsoft.com/office/drawing/2014/main" id="{F8A6173D-9AEF-4733-BAAC-7E1F29436C53}"/>
                </a:ext>
              </a:extLst>
            </p:cNvPr>
            <p:cNvSpPr/>
            <p:nvPr/>
          </p:nvSpPr>
          <p:spPr>
            <a:xfrm>
              <a:off x="5338025" y="2486278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1" name="Oval 18">
              <a:extLst>
                <a:ext uri="{FF2B5EF4-FFF2-40B4-BE49-F238E27FC236}">
                  <a16:creationId xmlns:a16="http://schemas.microsoft.com/office/drawing/2014/main" id="{8AFD6E21-768D-4B45-9C50-BE8CBBA10FA7}"/>
                </a:ext>
              </a:extLst>
            </p:cNvPr>
            <p:cNvSpPr/>
            <p:nvPr/>
          </p:nvSpPr>
          <p:spPr>
            <a:xfrm>
              <a:off x="6547050" y="3240324"/>
              <a:ext cx="702068" cy="702069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2" name="Freeform 249">
              <a:extLst>
                <a:ext uri="{FF2B5EF4-FFF2-40B4-BE49-F238E27FC236}">
                  <a16:creationId xmlns:a16="http://schemas.microsoft.com/office/drawing/2014/main" id="{E5DF0270-744E-4C36-B6A1-6C402B993A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72370" y="2690209"/>
              <a:ext cx="217796" cy="256823"/>
            </a:xfrm>
            <a:custGeom>
              <a:avLst/>
              <a:gdLst>
                <a:gd name="T0" fmla="*/ 0 w 78"/>
                <a:gd name="T1" fmla="*/ 84 h 92"/>
                <a:gd name="T2" fmla="*/ 30 w 78"/>
                <a:gd name="T3" fmla="*/ 19 h 92"/>
                <a:gd name="T4" fmla="*/ 39 w 78"/>
                <a:gd name="T5" fmla="*/ 26 h 92"/>
                <a:gd name="T6" fmla="*/ 39 w 78"/>
                <a:gd name="T7" fmla="*/ 26 h 92"/>
                <a:gd name="T8" fmla="*/ 39 w 78"/>
                <a:gd name="T9" fmla="*/ 26 h 92"/>
                <a:gd name="T10" fmla="*/ 40 w 78"/>
                <a:gd name="T11" fmla="*/ 26 h 92"/>
                <a:gd name="T12" fmla="*/ 40 w 78"/>
                <a:gd name="T13" fmla="*/ 27 h 92"/>
                <a:gd name="T14" fmla="*/ 41 w 78"/>
                <a:gd name="T15" fmla="*/ 27 h 92"/>
                <a:gd name="T16" fmla="*/ 41 w 78"/>
                <a:gd name="T17" fmla="*/ 27 h 92"/>
                <a:gd name="T18" fmla="*/ 42 w 78"/>
                <a:gd name="T19" fmla="*/ 28 h 92"/>
                <a:gd name="T20" fmla="*/ 42 w 78"/>
                <a:gd name="T21" fmla="*/ 28 h 92"/>
                <a:gd name="T22" fmla="*/ 43 w 78"/>
                <a:gd name="T23" fmla="*/ 28 h 92"/>
                <a:gd name="T24" fmla="*/ 43 w 78"/>
                <a:gd name="T25" fmla="*/ 29 h 92"/>
                <a:gd name="T26" fmla="*/ 43 w 78"/>
                <a:gd name="T27" fmla="*/ 29 h 92"/>
                <a:gd name="T28" fmla="*/ 44 w 78"/>
                <a:gd name="T29" fmla="*/ 29 h 92"/>
                <a:gd name="T30" fmla="*/ 48 w 78"/>
                <a:gd name="T31" fmla="*/ 32 h 92"/>
                <a:gd name="T32" fmla="*/ 49 w 78"/>
                <a:gd name="T33" fmla="*/ 33 h 92"/>
                <a:gd name="T34" fmla="*/ 49 w 78"/>
                <a:gd name="T35" fmla="*/ 33 h 92"/>
                <a:gd name="T36" fmla="*/ 49 w 78"/>
                <a:gd name="T37" fmla="*/ 33 h 92"/>
                <a:gd name="T38" fmla="*/ 50 w 78"/>
                <a:gd name="T39" fmla="*/ 34 h 92"/>
                <a:gd name="T40" fmla="*/ 50 w 78"/>
                <a:gd name="T41" fmla="*/ 34 h 92"/>
                <a:gd name="T42" fmla="*/ 51 w 78"/>
                <a:gd name="T43" fmla="*/ 34 h 92"/>
                <a:gd name="T44" fmla="*/ 51 w 78"/>
                <a:gd name="T45" fmla="*/ 34 h 92"/>
                <a:gd name="T46" fmla="*/ 52 w 78"/>
                <a:gd name="T47" fmla="*/ 35 h 92"/>
                <a:gd name="T48" fmla="*/ 52 w 78"/>
                <a:gd name="T49" fmla="*/ 35 h 92"/>
                <a:gd name="T50" fmla="*/ 53 w 78"/>
                <a:gd name="T51" fmla="*/ 35 h 92"/>
                <a:gd name="T52" fmla="*/ 53 w 78"/>
                <a:gd name="T53" fmla="*/ 36 h 92"/>
                <a:gd name="T54" fmla="*/ 53 w 78"/>
                <a:gd name="T55" fmla="*/ 36 h 92"/>
                <a:gd name="T56" fmla="*/ 49 w 78"/>
                <a:gd name="T57" fmla="*/ 78 h 92"/>
                <a:gd name="T58" fmla="*/ 8 w 78"/>
                <a:gd name="T59" fmla="*/ 90 h 92"/>
                <a:gd name="T60" fmla="*/ 35 w 78"/>
                <a:gd name="T61" fmla="*/ 63 h 92"/>
                <a:gd name="T62" fmla="*/ 19 w 78"/>
                <a:gd name="T63" fmla="*/ 52 h 92"/>
                <a:gd name="T64" fmla="*/ 3 w 78"/>
                <a:gd name="T65" fmla="*/ 87 h 92"/>
                <a:gd name="T66" fmla="*/ 74 w 78"/>
                <a:gd name="T67" fmla="*/ 92 h 92"/>
                <a:gd name="T68" fmla="*/ 54 w 78"/>
                <a:gd name="T69" fmla="*/ 82 h 92"/>
                <a:gd name="T70" fmla="*/ 69 w 78"/>
                <a:gd name="T71" fmla="*/ 42 h 92"/>
                <a:gd name="T72" fmla="*/ 35 w 78"/>
                <a:gd name="T73" fmla="*/ 0 h 92"/>
                <a:gd name="T74" fmla="*/ 69 w 78"/>
                <a:gd name="T75" fmla="*/ 4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8" h="92">
                  <a:moveTo>
                    <a:pt x="3" y="87"/>
                  </a:moveTo>
                  <a:cubicBezTo>
                    <a:pt x="2" y="86"/>
                    <a:pt x="1" y="85"/>
                    <a:pt x="0" y="84"/>
                  </a:cubicBezTo>
                  <a:cubicBezTo>
                    <a:pt x="0" y="71"/>
                    <a:pt x="0" y="58"/>
                    <a:pt x="1" y="44"/>
                  </a:cubicBezTo>
                  <a:cubicBezTo>
                    <a:pt x="12" y="40"/>
                    <a:pt x="22" y="31"/>
                    <a:pt x="30" y="19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2" y="35"/>
                    <a:pt x="52" y="35"/>
                    <a:pt x="52" y="35"/>
                  </a:cubicBezTo>
                  <a:cubicBezTo>
                    <a:pt x="52" y="35"/>
                    <a:pt x="52" y="35"/>
                    <a:pt x="52" y="35"/>
                  </a:cubicBezTo>
                  <a:cubicBezTo>
                    <a:pt x="52" y="35"/>
                    <a:pt x="52" y="35"/>
                    <a:pt x="52" y="35"/>
                  </a:cubicBezTo>
                  <a:cubicBezTo>
                    <a:pt x="52" y="35"/>
                    <a:pt x="52" y="35"/>
                    <a:pt x="52" y="35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62" y="42"/>
                    <a:pt x="62" y="42"/>
                    <a:pt x="62" y="42"/>
                  </a:cubicBezTo>
                  <a:cubicBezTo>
                    <a:pt x="54" y="54"/>
                    <a:pt x="49" y="66"/>
                    <a:pt x="49" y="78"/>
                  </a:cubicBezTo>
                  <a:cubicBezTo>
                    <a:pt x="36" y="83"/>
                    <a:pt x="24" y="87"/>
                    <a:pt x="11" y="92"/>
                  </a:cubicBezTo>
                  <a:cubicBezTo>
                    <a:pt x="10" y="91"/>
                    <a:pt x="9" y="91"/>
                    <a:pt x="8" y="90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8" y="68"/>
                    <a:pt x="32" y="67"/>
                    <a:pt x="35" y="63"/>
                  </a:cubicBezTo>
                  <a:cubicBezTo>
                    <a:pt x="38" y="59"/>
                    <a:pt x="37" y="53"/>
                    <a:pt x="33" y="50"/>
                  </a:cubicBezTo>
                  <a:cubicBezTo>
                    <a:pt x="28" y="47"/>
                    <a:pt x="22" y="48"/>
                    <a:pt x="19" y="52"/>
                  </a:cubicBezTo>
                  <a:cubicBezTo>
                    <a:pt x="16" y="56"/>
                    <a:pt x="17" y="61"/>
                    <a:pt x="20" y="64"/>
                  </a:cubicBezTo>
                  <a:cubicBezTo>
                    <a:pt x="3" y="87"/>
                    <a:pt x="3" y="87"/>
                    <a:pt x="3" y="87"/>
                  </a:cubicBezTo>
                  <a:close/>
                  <a:moveTo>
                    <a:pt x="27" y="92"/>
                  </a:moveTo>
                  <a:cubicBezTo>
                    <a:pt x="74" y="92"/>
                    <a:pt x="74" y="92"/>
                    <a:pt x="74" y="92"/>
                  </a:cubicBezTo>
                  <a:cubicBezTo>
                    <a:pt x="74" y="82"/>
                    <a:pt x="74" y="82"/>
                    <a:pt x="74" y="82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27" y="92"/>
                    <a:pt x="27" y="92"/>
                    <a:pt x="27" y="92"/>
                  </a:cubicBezTo>
                  <a:close/>
                  <a:moveTo>
                    <a:pt x="69" y="42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11"/>
                    <a:pt x="26" y="11"/>
                    <a:pt x="26" y="11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3" name="Freeform 252">
              <a:extLst>
                <a:ext uri="{FF2B5EF4-FFF2-40B4-BE49-F238E27FC236}">
                  <a16:creationId xmlns:a16="http://schemas.microsoft.com/office/drawing/2014/main" id="{1B610723-12D5-462B-90FE-5AE1605607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93917" y="4276950"/>
              <a:ext cx="206522" cy="302134"/>
            </a:xfrm>
            <a:custGeom>
              <a:avLst/>
              <a:gdLst>
                <a:gd name="T0" fmla="*/ 16 w 73"/>
                <a:gd name="T1" fmla="*/ 77 h 107"/>
                <a:gd name="T2" fmla="*/ 57 w 73"/>
                <a:gd name="T3" fmla="*/ 77 h 107"/>
                <a:gd name="T4" fmla="*/ 52 w 73"/>
                <a:gd name="T5" fmla="*/ 101 h 107"/>
                <a:gd name="T6" fmla="*/ 45 w 73"/>
                <a:gd name="T7" fmla="*/ 101 h 107"/>
                <a:gd name="T8" fmla="*/ 37 w 73"/>
                <a:gd name="T9" fmla="*/ 107 h 107"/>
                <a:gd name="T10" fmla="*/ 29 w 73"/>
                <a:gd name="T11" fmla="*/ 101 h 107"/>
                <a:gd name="T12" fmla="*/ 21 w 73"/>
                <a:gd name="T13" fmla="*/ 101 h 107"/>
                <a:gd name="T14" fmla="*/ 16 w 73"/>
                <a:gd name="T15" fmla="*/ 77 h 107"/>
                <a:gd name="T16" fmla="*/ 51 w 73"/>
                <a:gd name="T17" fmla="*/ 29 h 107"/>
                <a:gd name="T18" fmla="*/ 52 w 73"/>
                <a:gd name="T19" fmla="*/ 35 h 107"/>
                <a:gd name="T20" fmla="*/ 51 w 73"/>
                <a:gd name="T21" fmla="*/ 37 h 107"/>
                <a:gd name="T22" fmla="*/ 53 w 73"/>
                <a:gd name="T23" fmla="*/ 38 h 107"/>
                <a:gd name="T24" fmla="*/ 52 w 73"/>
                <a:gd name="T25" fmla="*/ 42 h 107"/>
                <a:gd name="T26" fmla="*/ 50 w 73"/>
                <a:gd name="T27" fmla="*/ 42 h 107"/>
                <a:gd name="T28" fmla="*/ 52 w 73"/>
                <a:gd name="T29" fmla="*/ 43 h 107"/>
                <a:gd name="T30" fmla="*/ 51 w 73"/>
                <a:gd name="T31" fmla="*/ 47 h 107"/>
                <a:gd name="T32" fmla="*/ 50 w 73"/>
                <a:gd name="T33" fmla="*/ 48 h 107"/>
                <a:gd name="T34" fmla="*/ 51 w 73"/>
                <a:gd name="T35" fmla="*/ 49 h 107"/>
                <a:gd name="T36" fmla="*/ 50 w 73"/>
                <a:gd name="T37" fmla="*/ 53 h 107"/>
                <a:gd name="T38" fmla="*/ 47 w 73"/>
                <a:gd name="T39" fmla="*/ 54 h 107"/>
                <a:gd name="T40" fmla="*/ 29 w 73"/>
                <a:gd name="T41" fmla="*/ 49 h 107"/>
                <a:gd name="T42" fmla="*/ 21 w 73"/>
                <a:gd name="T43" fmla="*/ 49 h 107"/>
                <a:gd name="T44" fmla="*/ 21 w 73"/>
                <a:gd name="T45" fmla="*/ 32 h 107"/>
                <a:gd name="T46" fmla="*/ 28 w 73"/>
                <a:gd name="T47" fmla="*/ 31 h 107"/>
                <a:gd name="T48" fmla="*/ 42 w 73"/>
                <a:gd name="T49" fmla="*/ 16 h 107"/>
                <a:gd name="T50" fmla="*/ 38 w 73"/>
                <a:gd name="T51" fmla="*/ 30 h 107"/>
                <a:gd name="T52" fmla="*/ 51 w 73"/>
                <a:gd name="T53" fmla="*/ 29 h 107"/>
                <a:gd name="T54" fmla="*/ 15 w 73"/>
                <a:gd name="T55" fmla="*/ 71 h 107"/>
                <a:gd name="T56" fmla="*/ 25 w 73"/>
                <a:gd name="T57" fmla="*/ 71 h 107"/>
                <a:gd name="T58" fmla="*/ 17 w 73"/>
                <a:gd name="T59" fmla="*/ 48 h 107"/>
                <a:gd name="T60" fmla="*/ 11 w 73"/>
                <a:gd name="T61" fmla="*/ 29 h 107"/>
                <a:gd name="T62" fmla="*/ 23 w 73"/>
                <a:gd name="T63" fmla="*/ 13 h 107"/>
                <a:gd name="T64" fmla="*/ 37 w 73"/>
                <a:gd name="T65" fmla="*/ 11 h 107"/>
                <a:gd name="T66" fmla="*/ 50 w 73"/>
                <a:gd name="T67" fmla="*/ 14 h 107"/>
                <a:gd name="T68" fmla="*/ 62 w 73"/>
                <a:gd name="T69" fmla="*/ 29 h 107"/>
                <a:gd name="T70" fmla="*/ 56 w 73"/>
                <a:gd name="T71" fmla="*/ 48 h 107"/>
                <a:gd name="T72" fmla="*/ 48 w 73"/>
                <a:gd name="T73" fmla="*/ 71 h 107"/>
                <a:gd name="T74" fmla="*/ 58 w 73"/>
                <a:gd name="T75" fmla="*/ 71 h 107"/>
                <a:gd name="T76" fmla="*/ 65 w 73"/>
                <a:gd name="T77" fmla="*/ 52 h 107"/>
                <a:gd name="T78" fmla="*/ 71 w 73"/>
                <a:gd name="T79" fmla="*/ 27 h 107"/>
                <a:gd name="T80" fmla="*/ 55 w 73"/>
                <a:gd name="T81" fmla="*/ 5 h 107"/>
                <a:gd name="T82" fmla="*/ 37 w 73"/>
                <a:gd name="T83" fmla="*/ 1 h 107"/>
                <a:gd name="T84" fmla="*/ 19 w 73"/>
                <a:gd name="T85" fmla="*/ 4 h 107"/>
                <a:gd name="T86" fmla="*/ 2 w 73"/>
                <a:gd name="T87" fmla="*/ 27 h 107"/>
                <a:gd name="T88" fmla="*/ 8 w 73"/>
                <a:gd name="T89" fmla="*/ 52 h 107"/>
                <a:gd name="T90" fmla="*/ 15 w 73"/>
                <a:gd name="T91" fmla="*/ 7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3" h="107">
                  <a:moveTo>
                    <a:pt x="16" y="77"/>
                  </a:moveTo>
                  <a:cubicBezTo>
                    <a:pt x="57" y="77"/>
                    <a:pt x="57" y="77"/>
                    <a:pt x="57" y="77"/>
                  </a:cubicBezTo>
                  <a:cubicBezTo>
                    <a:pt x="52" y="101"/>
                    <a:pt x="52" y="101"/>
                    <a:pt x="52" y="101"/>
                  </a:cubicBezTo>
                  <a:cubicBezTo>
                    <a:pt x="45" y="101"/>
                    <a:pt x="45" y="101"/>
                    <a:pt x="45" y="101"/>
                  </a:cubicBezTo>
                  <a:cubicBezTo>
                    <a:pt x="44" y="104"/>
                    <a:pt x="41" y="107"/>
                    <a:pt x="37" y="107"/>
                  </a:cubicBezTo>
                  <a:cubicBezTo>
                    <a:pt x="33" y="107"/>
                    <a:pt x="30" y="104"/>
                    <a:pt x="29" y="101"/>
                  </a:cubicBezTo>
                  <a:cubicBezTo>
                    <a:pt x="21" y="101"/>
                    <a:pt x="21" y="101"/>
                    <a:pt x="21" y="101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51" y="29"/>
                  </a:moveTo>
                  <a:cubicBezTo>
                    <a:pt x="52" y="35"/>
                    <a:pt x="52" y="35"/>
                    <a:pt x="52" y="35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50" y="21"/>
                    <a:pt x="43" y="26"/>
                    <a:pt x="38" y="30"/>
                  </a:cubicBezTo>
                  <a:cubicBezTo>
                    <a:pt x="51" y="29"/>
                    <a:pt x="51" y="29"/>
                    <a:pt x="51" y="29"/>
                  </a:cubicBezTo>
                  <a:close/>
                  <a:moveTo>
                    <a:pt x="15" y="71"/>
                  </a:moveTo>
                  <a:cubicBezTo>
                    <a:pt x="25" y="71"/>
                    <a:pt x="25" y="71"/>
                    <a:pt x="25" y="71"/>
                  </a:cubicBezTo>
                  <a:cubicBezTo>
                    <a:pt x="24" y="62"/>
                    <a:pt x="20" y="55"/>
                    <a:pt x="17" y="48"/>
                  </a:cubicBezTo>
                  <a:cubicBezTo>
                    <a:pt x="13" y="41"/>
                    <a:pt x="10" y="34"/>
                    <a:pt x="11" y="29"/>
                  </a:cubicBezTo>
                  <a:cubicBezTo>
                    <a:pt x="13" y="21"/>
                    <a:pt x="17" y="16"/>
                    <a:pt x="23" y="13"/>
                  </a:cubicBezTo>
                  <a:cubicBezTo>
                    <a:pt x="27" y="11"/>
                    <a:pt x="32" y="10"/>
                    <a:pt x="37" y="11"/>
                  </a:cubicBezTo>
                  <a:cubicBezTo>
                    <a:pt x="42" y="11"/>
                    <a:pt x="46" y="12"/>
                    <a:pt x="50" y="14"/>
                  </a:cubicBezTo>
                  <a:cubicBezTo>
                    <a:pt x="56" y="17"/>
                    <a:pt x="60" y="22"/>
                    <a:pt x="62" y="29"/>
                  </a:cubicBezTo>
                  <a:cubicBezTo>
                    <a:pt x="63" y="34"/>
                    <a:pt x="59" y="41"/>
                    <a:pt x="56" y="48"/>
                  </a:cubicBezTo>
                  <a:cubicBezTo>
                    <a:pt x="53" y="55"/>
                    <a:pt x="49" y="62"/>
                    <a:pt x="48" y="71"/>
                  </a:cubicBezTo>
                  <a:cubicBezTo>
                    <a:pt x="58" y="71"/>
                    <a:pt x="58" y="71"/>
                    <a:pt x="58" y="71"/>
                  </a:cubicBezTo>
                  <a:cubicBezTo>
                    <a:pt x="59" y="64"/>
                    <a:pt x="62" y="58"/>
                    <a:pt x="65" y="52"/>
                  </a:cubicBezTo>
                  <a:cubicBezTo>
                    <a:pt x="69" y="44"/>
                    <a:pt x="73" y="36"/>
                    <a:pt x="71" y="27"/>
                  </a:cubicBezTo>
                  <a:cubicBezTo>
                    <a:pt x="70" y="17"/>
                    <a:pt x="63" y="9"/>
                    <a:pt x="55" y="5"/>
                  </a:cubicBezTo>
                  <a:cubicBezTo>
                    <a:pt x="49" y="2"/>
                    <a:pt x="43" y="1"/>
                    <a:pt x="37" y="1"/>
                  </a:cubicBezTo>
                  <a:cubicBezTo>
                    <a:pt x="31" y="0"/>
                    <a:pt x="24" y="2"/>
                    <a:pt x="19" y="4"/>
                  </a:cubicBezTo>
                  <a:cubicBezTo>
                    <a:pt x="10" y="9"/>
                    <a:pt x="4" y="16"/>
                    <a:pt x="2" y="27"/>
                  </a:cubicBezTo>
                  <a:cubicBezTo>
                    <a:pt x="0" y="36"/>
                    <a:pt x="4" y="44"/>
                    <a:pt x="8" y="52"/>
                  </a:cubicBezTo>
                  <a:cubicBezTo>
                    <a:pt x="10" y="58"/>
                    <a:pt x="13" y="64"/>
                    <a:pt x="15" y="7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4" name="Freeform 258">
              <a:extLst>
                <a:ext uri="{FF2B5EF4-FFF2-40B4-BE49-F238E27FC236}">
                  <a16:creationId xmlns:a16="http://schemas.microsoft.com/office/drawing/2014/main" id="{9BC3EFD0-7AFE-49DF-AB7F-BBE1971B3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7463" y="1551275"/>
              <a:ext cx="286985" cy="258287"/>
            </a:xfrm>
            <a:custGeom>
              <a:avLst/>
              <a:gdLst>
                <a:gd name="T0" fmla="*/ 30 w 86"/>
                <a:gd name="T1" fmla="*/ 0 h 77"/>
                <a:gd name="T2" fmla="*/ 34 w 86"/>
                <a:gd name="T3" fmla="*/ 28 h 77"/>
                <a:gd name="T4" fmla="*/ 8 w 86"/>
                <a:gd name="T5" fmla="*/ 28 h 77"/>
                <a:gd name="T6" fmla="*/ 7 w 86"/>
                <a:gd name="T7" fmla="*/ 28 h 77"/>
                <a:gd name="T8" fmla="*/ 0 w 86"/>
                <a:gd name="T9" fmla="*/ 35 h 77"/>
                <a:gd name="T10" fmla="*/ 0 w 86"/>
                <a:gd name="T11" fmla="*/ 35 h 77"/>
                <a:gd name="T12" fmla="*/ 4 w 86"/>
                <a:gd name="T13" fmla="*/ 41 h 77"/>
                <a:gd name="T14" fmla="*/ 1 w 86"/>
                <a:gd name="T15" fmla="*/ 47 h 77"/>
                <a:gd name="T16" fmla="*/ 1 w 86"/>
                <a:gd name="T17" fmla="*/ 47 h 77"/>
                <a:gd name="T18" fmla="*/ 6 w 86"/>
                <a:gd name="T19" fmla="*/ 54 h 77"/>
                <a:gd name="T20" fmla="*/ 4 w 86"/>
                <a:gd name="T21" fmla="*/ 58 h 77"/>
                <a:gd name="T22" fmla="*/ 4 w 86"/>
                <a:gd name="T23" fmla="*/ 58 h 77"/>
                <a:gd name="T24" fmla="*/ 11 w 86"/>
                <a:gd name="T25" fmla="*/ 65 h 77"/>
                <a:gd name="T26" fmla="*/ 11 w 86"/>
                <a:gd name="T27" fmla="*/ 65 h 77"/>
                <a:gd name="T28" fmla="*/ 9 w 86"/>
                <a:gd name="T29" fmla="*/ 70 h 77"/>
                <a:gd name="T30" fmla="*/ 9 w 86"/>
                <a:gd name="T31" fmla="*/ 70 h 77"/>
                <a:gd name="T32" fmla="*/ 16 w 86"/>
                <a:gd name="T33" fmla="*/ 76 h 77"/>
                <a:gd name="T34" fmla="*/ 29 w 86"/>
                <a:gd name="T35" fmla="*/ 76 h 77"/>
                <a:gd name="T36" fmla="*/ 46 w 86"/>
                <a:gd name="T37" fmla="*/ 76 h 77"/>
                <a:gd name="T38" fmla="*/ 46 w 86"/>
                <a:gd name="T39" fmla="*/ 76 h 77"/>
                <a:gd name="T40" fmla="*/ 52 w 86"/>
                <a:gd name="T41" fmla="*/ 71 h 77"/>
                <a:gd name="T42" fmla="*/ 66 w 86"/>
                <a:gd name="T43" fmla="*/ 69 h 77"/>
                <a:gd name="T44" fmla="*/ 66 w 86"/>
                <a:gd name="T45" fmla="*/ 77 h 77"/>
                <a:gd name="T46" fmla="*/ 86 w 86"/>
                <a:gd name="T47" fmla="*/ 77 h 77"/>
                <a:gd name="T48" fmla="*/ 86 w 86"/>
                <a:gd name="T49" fmla="*/ 25 h 77"/>
                <a:gd name="T50" fmla="*/ 66 w 86"/>
                <a:gd name="T51" fmla="*/ 25 h 77"/>
                <a:gd name="T52" fmla="*/ 66 w 86"/>
                <a:gd name="T53" fmla="*/ 32 h 77"/>
                <a:gd name="T54" fmla="*/ 62 w 86"/>
                <a:gd name="T55" fmla="*/ 32 h 77"/>
                <a:gd name="T56" fmla="*/ 30 w 86"/>
                <a:gd name="T5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6" h="77">
                  <a:moveTo>
                    <a:pt x="30" y="0"/>
                  </a:moveTo>
                  <a:cubicBezTo>
                    <a:pt x="2" y="7"/>
                    <a:pt x="34" y="28"/>
                    <a:pt x="34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3" y="28"/>
                    <a:pt x="0" y="31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8"/>
                    <a:pt x="2" y="40"/>
                    <a:pt x="4" y="41"/>
                  </a:cubicBezTo>
                  <a:cubicBezTo>
                    <a:pt x="2" y="42"/>
                    <a:pt x="1" y="45"/>
                    <a:pt x="1" y="47"/>
                  </a:cubicBezTo>
                  <a:cubicBezTo>
                    <a:pt x="1" y="47"/>
                    <a:pt x="1" y="47"/>
                    <a:pt x="1" y="47"/>
                  </a:cubicBezTo>
                  <a:cubicBezTo>
                    <a:pt x="1" y="50"/>
                    <a:pt x="3" y="53"/>
                    <a:pt x="6" y="54"/>
                  </a:cubicBezTo>
                  <a:cubicBezTo>
                    <a:pt x="5" y="55"/>
                    <a:pt x="4" y="56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62"/>
                    <a:pt x="7" y="65"/>
                    <a:pt x="11" y="65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6"/>
                    <a:pt x="9" y="68"/>
                    <a:pt x="9" y="70"/>
                  </a:cubicBezTo>
                  <a:cubicBezTo>
                    <a:pt x="9" y="70"/>
                    <a:pt x="9" y="70"/>
                    <a:pt x="9" y="70"/>
                  </a:cubicBezTo>
                  <a:cubicBezTo>
                    <a:pt x="9" y="73"/>
                    <a:pt x="12" y="76"/>
                    <a:pt x="16" y="76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52" y="71"/>
                    <a:pt x="52" y="71"/>
                    <a:pt x="52" y="71"/>
                  </a:cubicBezTo>
                  <a:cubicBezTo>
                    <a:pt x="66" y="69"/>
                    <a:pt x="66" y="69"/>
                    <a:pt x="66" y="69"/>
                  </a:cubicBezTo>
                  <a:cubicBezTo>
                    <a:pt x="66" y="77"/>
                    <a:pt x="66" y="77"/>
                    <a:pt x="66" y="77"/>
                  </a:cubicBezTo>
                  <a:cubicBezTo>
                    <a:pt x="86" y="77"/>
                    <a:pt x="86" y="77"/>
                    <a:pt x="86" y="77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58" y="16"/>
                    <a:pt x="32" y="17"/>
                    <a:pt x="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5" name="Freeform 264">
              <a:extLst>
                <a:ext uri="{FF2B5EF4-FFF2-40B4-BE49-F238E27FC236}">
                  <a16:creationId xmlns:a16="http://schemas.microsoft.com/office/drawing/2014/main" id="{72D9E682-ED10-4EF6-8D1D-3CE75E5C64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8435" y="3444513"/>
              <a:ext cx="239609" cy="268923"/>
            </a:xfrm>
            <a:custGeom>
              <a:avLst/>
              <a:gdLst>
                <a:gd name="T0" fmla="*/ 50 w 85"/>
                <a:gd name="T1" fmla="*/ 91 h 95"/>
                <a:gd name="T2" fmla="*/ 58 w 85"/>
                <a:gd name="T3" fmla="*/ 80 h 95"/>
                <a:gd name="T4" fmla="*/ 57 w 85"/>
                <a:gd name="T5" fmla="*/ 74 h 95"/>
                <a:gd name="T6" fmla="*/ 44 w 85"/>
                <a:gd name="T7" fmla="*/ 62 h 95"/>
                <a:gd name="T8" fmla="*/ 38 w 85"/>
                <a:gd name="T9" fmla="*/ 61 h 95"/>
                <a:gd name="T10" fmla="*/ 30 w 85"/>
                <a:gd name="T11" fmla="*/ 66 h 95"/>
                <a:gd name="T12" fmla="*/ 18 w 85"/>
                <a:gd name="T13" fmla="*/ 35 h 95"/>
                <a:gd name="T14" fmla="*/ 26 w 85"/>
                <a:gd name="T15" fmla="*/ 30 h 95"/>
                <a:gd name="T16" fmla="*/ 28 w 85"/>
                <a:gd name="T17" fmla="*/ 24 h 95"/>
                <a:gd name="T18" fmla="*/ 23 w 85"/>
                <a:gd name="T19" fmla="*/ 7 h 95"/>
                <a:gd name="T20" fmla="*/ 19 w 85"/>
                <a:gd name="T21" fmla="*/ 4 h 95"/>
                <a:gd name="T22" fmla="*/ 5 w 85"/>
                <a:gd name="T23" fmla="*/ 5 h 95"/>
                <a:gd name="T24" fmla="*/ 0 w 85"/>
                <a:gd name="T25" fmla="*/ 10 h 95"/>
                <a:gd name="T26" fmla="*/ 43 w 85"/>
                <a:gd name="T27" fmla="*/ 93 h 95"/>
                <a:gd name="T28" fmla="*/ 50 w 85"/>
                <a:gd name="T29" fmla="*/ 91 h 95"/>
                <a:gd name="T30" fmla="*/ 46 w 85"/>
                <a:gd name="T31" fmla="*/ 52 h 95"/>
                <a:gd name="T32" fmla="*/ 32 w 85"/>
                <a:gd name="T33" fmla="*/ 52 h 95"/>
                <a:gd name="T34" fmla="*/ 33 w 85"/>
                <a:gd name="T35" fmla="*/ 49 h 95"/>
                <a:gd name="T36" fmla="*/ 41 w 85"/>
                <a:gd name="T37" fmla="*/ 37 h 95"/>
                <a:gd name="T38" fmla="*/ 42 w 85"/>
                <a:gd name="T39" fmla="*/ 31 h 95"/>
                <a:gd name="T40" fmla="*/ 41 w 85"/>
                <a:gd name="T41" fmla="*/ 29 h 95"/>
                <a:gd name="T42" fmla="*/ 40 w 85"/>
                <a:gd name="T43" fmla="*/ 31 h 95"/>
                <a:gd name="T44" fmla="*/ 39 w 85"/>
                <a:gd name="T45" fmla="*/ 35 h 95"/>
                <a:gd name="T46" fmla="*/ 34 w 85"/>
                <a:gd name="T47" fmla="*/ 35 h 95"/>
                <a:gd name="T48" fmla="*/ 35 w 85"/>
                <a:gd name="T49" fmla="*/ 30 h 95"/>
                <a:gd name="T50" fmla="*/ 42 w 85"/>
                <a:gd name="T51" fmla="*/ 25 h 95"/>
                <a:gd name="T52" fmla="*/ 47 w 85"/>
                <a:gd name="T53" fmla="*/ 27 h 95"/>
                <a:gd name="T54" fmla="*/ 48 w 85"/>
                <a:gd name="T55" fmla="*/ 33 h 95"/>
                <a:gd name="T56" fmla="*/ 47 w 85"/>
                <a:gd name="T57" fmla="*/ 36 h 95"/>
                <a:gd name="T58" fmla="*/ 39 w 85"/>
                <a:gd name="T59" fmla="*/ 49 h 95"/>
                <a:gd name="T60" fmla="*/ 46 w 85"/>
                <a:gd name="T61" fmla="*/ 49 h 95"/>
                <a:gd name="T62" fmla="*/ 46 w 85"/>
                <a:gd name="T63" fmla="*/ 52 h 95"/>
                <a:gd name="T64" fmla="*/ 63 w 85"/>
                <a:gd name="T65" fmla="*/ 49 h 95"/>
                <a:gd name="T66" fmla="*/ 60 w 85"/>
                <a:gd name="T67" fmla="*/ 49 h 95"/>
                <a:gd name="T68" fmla="*/ 60 w 85"/>
                <a:gd name="T69" fmla="*/ 52 h 95"/>
                <a:gd name="T70" fmla="*/ 54 w 85"/>
                <a:gd name="T71" fmla="*/ 52 h 95"/>
                <a:gd name="T72" fmla="*/ 55 w 85"/>
                <a:gd name="T73" fmla="*/ 49 h 95"/>
                <a:gd name="T74" fmla="*/ 47 w 85"/>
                <a:gd name="T75" fmla="*/ 49 h 95"/>
                <a:gd name="T76" fmla="*/ 47 w 85"/>
                <a:gd name="T77" fmla="*/ 45 h 95"/>
                <a:gd name="T78" fmla="*/ 55 w 85"/>
                <a:gd name="T79" fmla="*/ 26 h 95"/>
                <a:gd name="T80" fmla="*/ 63 w 85"/>
                <a:gd name="T81" fmla="*/ 26 h 95"/>
                <a:gd name="T82" fmla="*/ 61 w 85"/>
                <a:gd name="T83" fmla="*/ 45 h 95"/>
                <a:gd name="T84" fmla="*/ 64 w 85"/>
                <a:gd name="T85" fmla="*/ 45 h 95"/>
                <a:gd name="T86" fmla="*/ 63 w 85"/>
                <a:gd name="T87" fmla="*/ 49 h 95"/>
                <a:gd name="T88" fmla="*/ 55 w 85"/>
                <a:gd name="T89" fmla="*/ 45 h 95"/>
                <a:gd name="T90" fmla="*/ 52 w 85"/>
                <a:gd name="T91" fmla="*/ 45 h 95"/>
                <a:gd name="T92" fmla="*/ 56 w 85"/>
                <a:gd name="T93" fmla="*/ 34 h 95"/>
                <a:gd name="T94" fmla="*/ 55 w 85"/>
                <a:gd name="T95" fmla="*/ 45 h 95"/>
                <a:gd name="T96" fmla="*/ 43 w 85"/>
                <a:gd name="T97" fmla="*/ 0 h 95"/>
                <a:gd name="T98" fmla="*/ 72 w 85"/>
                <a:gd name="T99" fmla="*/ 12 h 95"/>
                <a:gd name="T100" fmla="*/ 85 w 85"/>
                <a:gd name="T101" fmla="*/ 41 h 95"/>
                <a:gd name="T102" fmla="*/ 72 w 85"/>
                <a:gd name="T103" fmla="*/ 70 h 95"/>
                <a:gd name="T104" fmla="*/ 65 w 85"/>
                <a:gd name="T105" fmla="*/ 75 h 95"/>
                <a:gd name="T106" fmla="*/ 64 w 85"/>
                <a:gd name="T107" fmla="*/ 72 h 95"/>
                <a:gd name="T108" fmla="*/ 59 w 85"/>
                <a:gd name="T109" fmla="*/ 68 h 95"/>
                <a:gd name="T110" fmla="*/ 66 w 85"/>
                <a:gd name="T111" fmla="*/ 63 h 95"/>
                <a:gd name="T112" fmla="*/ 75 w 85"/>
                <a:gd name="T113" fmla="*/ 41 h 95"/>
                <a:gd name="T114" fmla="*/ 66 w 85"/>
                <a:gd name="T115" fmla="*/ 18 h 95"/>
                <a:gd name="T116" fmla="*/ 43 w 85"/>
                <a:gd name="T117" fmla="*/ 9 h 95"/>
                <a:gd name="T118" fmla="*/ 31 w 85"/>
                <a:gd name="T119" fmla="*/ 11 h 95"/>
                <a:gd name="T120" fmla="*/ 30 w 85"/>
                <a:gd name="T121" fmla="*/ 5 h 95"/>
                <a:gd name="T122" fmla="*/ 28 w 85"/>
                <a:gd name="T123" fmla="*/ 2 h 95"/>
                <a:gd name="T124" fmla="*/ 43 w 85"/>
                <a:gd name="T12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95">
                  <a:moveTo>
                    <a:pt x="50" y="91"/>
                  </a:moveTo>
                  <a:cubicBezTo>
                    <a:pt x="53" y="87"/>
                    <a:pt x="55" y="83"/>
                    <a:pt x="58" y="80"/>
                  </a:cubicBezTo>
                  <a:cubicBezTo>
                    <a:pt x="59" y="78"/>
                    <a:pt x="58" y="76"/>
                    <a:pt x="57" y="74"/>
                  </a:cubicBezTo>
                  <a:cubicBezTo>
                    <a:pt x="52" y="70"/>
                    <a:pt x="48" y="66"/>
                    <a:pt x="44" y="62"/>
                  </a:cubicBezTo>
                  <a:cubicBezTo>
                    <a:pt x="42" y="60"/>
                    <a:pt x="40" y="60"/>
                    <a:pt x="38" y="61"/>
                  </a:cubicBezTo>
                  <a:cubicBezTo>
                    <a:pt x="36" y="62"/>
                    <a:pt x="33" y="64"/>
                    <a:pt x="30" y="66"/>
                  </a:cubicBezTo>
                  <a:cubicBezTo>
                    <a:pt x="21" y="52"/>
                    <a:pt x="20" y="45"/>
                    <a:pt x="18" y="35"/>
                  </a:cubicBezTo>
                  <a:cubicBezTo>
                    <a:pt x="20" y="33"/>
                    <a:pt x="23" y="31"/>
                    <a:pt x="26" y="30"/>
                  </a:cubicBezTo>
                  <a:cubicBezTo>
                    <a:pt x="28" y="29"/>
                    <a:pt x="28" y="27"/>
                    <a:pt x="28" y="24"/>
                  </a:cubicBezTo>
                  <a:cubicBezTo>
                    <a:pt x="26" y="19"/>
                    <a:pt x="24" y="13"/>
                    <a:pt x="23" y="7"/>
                  </a:cubicBezTo>
                  <a:cubicBezTo>
                    <a:pt x="22" y="5"/>
                    <a:pt x="21" y="3"/>
                    <a:pt x="19" y="4"/>
                  </a:cubicBezTo>
                  <a:cubicBezTo>
                    <a:pt x="14" y="4"/>
                    <a:pt x="9" y="4"/>
                    <a:pt x="5" y="5"/>
                  </a:cubicBezTo>
                  <a:cubicBezTo>
                    <a:pt x="1" y="5"/>
                    <a:pt x="0" y="7"/>
                    <a:pt x="0" y="10"/>
                  </a:cubicBezTo>
                  <a:cubicBezTo>
                    <a:pt x="2" y="45"/>
                    <a:pt x="15" y="77"/>
                    <a:pt x="43" y="93"/>
                  </a:cubicBezTo>
                  <a:cubicBezTo>
                    <a:pt x="46" y="95"/>
                    <a:pt x="48" y="95"/>
                    <a:pt x="50" y="91"/>
                  </a:cubicBezTo>
                  <a:close/>
                  <a:moveTo>
                    <a:pt x="46" y="52"/>
                  </a:moveTo>
                  <a:cubicBezTo>
                    <a:pt x="32" y="52"/>
                    <a:pt x="32" y="52"/>
                    <a:pt x="32" y="52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5"/>
                    <a:pt x="42" y="34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9"/>
                    <a:pt x="40" y="30"/>
                    <a:pt x="40" y="3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27"/>
                    <a:pt x="38" y="25"/>
                    <a:pt x="42" y="25"/>
                  </a:cubicBezTo>
                  <a:cubicBezTo>
                    <a:pt x="45" y="25"/>
                    <a:pt x="46" y="26"/>
                    <a:pt x="47" y="27"/>
                  </a:cubicBezTo>
                  <a:cubicBezTo>
                    <a:pt x="48" y="28"/>
                    <a:pt x="48" y="31"/>
                    <a:pt x="48" y="33"/>
                  </a:cubicBezTo>
                  <a:cubicBezTo>
                    <a:pt x="48" y="35"/>
                    <a:pt x="47" y="36"/>
                    <a:pt x="47" y="36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52"/>
                    <a:pt x="46" y="52"/>
                    <a:pt x="46" y="52"/>
                  </a:cubicBezTo>
                  <a:close/>
                  <a:moveTo>
                    <a:pt x="63" y="49"/>
                  </a:moveTo>
                  <a:cubicBezTo>
                    <a:pt x="60" y="49"/>
                    <a:pt x="60" y="49"/>
                    <a:pt x="60" y="49"/>
                  </a:cubicBezTo>
                  <a:cubicBezTo>
                    <a:pt x="60" y="52"/>
                    <a:pt x="60" y="52"/>
                    <a:pt x="60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64" y="45"/>
                    <a:pt x="64" y="45"/>
                    <a:pt x="64" y="45"/>
                  </a:cubicBezTo>
                  <a:cubicBezTo>
                    <a:pt x="63" y="49"/>
                    <a:pt x="63" y="49"/>
                    <a:pt x="63" y="49"/>
                  </a:cubicBezTo>
                  <a:close/>
                  <a:moveTo>
                    <a:pt x="55" y="45"/>
                  </a:moveTo>
                  <a:cubicBezTo>
                    <a:pt x="52" y="45"/>
                    <a:pt x="52" y="45"/>
                    <a:pt x="52" y="45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45"/>
                    <a:pt x="55" y="45"/>
                    <a:pt x="55" y="45"/>
                  </a:cubicBezTo>
                  <a:close/>
                  <a:moveTo>
                    <a:pt x="43" y="0"/>
                  </a:moveTo>
                  <a:cubicBezTo>
                    <a:pt x="55" y="0"/>
                    <a:pt x="65" y="4"/>
                    <a:pt x="72" y="12"/>
                  </a:cubicBezTo>
                  <a:cubicBezTo>
                    <a:pt x="80" y="19"/>
                    <a:pt x="85" y="29"/>
                    <a:pt x="85" y="41"/>
                  </a:cubicBezTo>
                  <a:cubicBezTo>
                    <a:pt x="85" y="52"/>
                    <a:pt x="80" y="62"/>
                    <a:pt x="72" y="70"/>
                  </a:cubicBezTo>
                  <a:cubicBezTo>
                    <a:pt x="70" y="72"/>
                    <a:pt x="68" y="74"/>
                    <a:pt x="65" y="75"/>
                  </a:cubicBezTo>
                  <a:cubicBezTo>
                    <a:pt x="65" y="74"/>
                    <a:pt x="65" y="73"/>
                    <a:pt x="64" y="72"/>
                  </a:cubicBezTo>
                  <a:cubicBezTo>
                    <a:pt x="59" y="68"/>
                    <a:pt x="59" y="68"/>
                    <a:pt x="59" y="68"/>
                  </a:cubicBezTo>
                  <a:cubicBezTo>
                    <a:pt x="62" y="67"/>
                    <a:pt x="64" y="65"/>
                    <a:pt x="66" y="63"/>
                  </a:cubicBezTo>
                  <a:cubicBezTo>
                    <a:pt x="72" y="57"/>
                    <a:pt x="75" y="49"/>
                    <a:pt x="75" y="41"/>
                  </a:cubicBezTo>
                  <a:cubicBezTo>
                    <a:pt x="75" y="32"/>
                    <a:pt x="72" y="24"/>
                    <a:pt x="66" y="18"/>
                  </a:cubicBezTo>
                  <a:cubicBezTo>
                    <a:pt x="60" y="12"/>
                    <a:pt x="52" y="9"/>
                    <a:pt x="43" y="9"/>
                  </a:cubicBezTo>
                  <a:cubicBezTo>
                    <a:pt x="39" y="9"/>
                    <a:pt x="35" y="10"/>
                    <a:pt x="31" y="11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3"/>
                    <a:pt x="28" y="2"/>
                  </a:cubicBezTo>
                  <a:cubicBezTo>
                    <a:pt x="33" y="1"/>
                    <a:pt x="38" y="0"/>
                    <a:pt x="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6" name="Freeform 266">
              <a:extLst>
                <a:ext uri="{FF2B5EF4-FFF2-40B4-BE49-F238E27FC236}">
                  <a16:creationId xmlns:a16="http://schemas.microsoft.com/office/drawing/2014/main" id="{B5B828DC-DB3B-4E84-9A03-FAB9AE5514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46836" y="2180038"/>
              <a:ext cx="293602" cy="220202"/>
            </a:xfrm>
            <a:custGeom>
              <a:avLst/>
              <a:gdLst>
                <a:gd name="T0" fmla="*/ 3 w 108"/>
                <a:gd name="T1" fmla="*/ 54 h 81"/>
                <a:gd name="T2" fmla="*/ 21 w 108"/>
                <a:gd name="T3" fmla="*/ 47 h 81"/>
                <a:gd name="T4" fmla="*/ 26 w 108"/>
                <a:gd name="T5" fmla="*/ 43 h 81"/>
                <a:gd name="T6" fmla="*/ 35 w 108"/>
                <a:gd name="T7" fmla="*/ 62 h 81"/>
                <a:gd name="T8" fmla="*/ 43 w 108"/>
                <a:gd name="T9" fmla="*/ 43 h 81"/>
                <a:gd name="T10" fmla="*/ 48 w 108"/>
                <a:gd name="T11" fmla="*/ 47 h 81"/>
                <a:gd name="T12" fmla="*/ 60 w 108"/>
                <a:gd name="T13" fmla="*/ 51 h 81"/>
                <a:gd name="T14" fmla="*/ 61 w 108"/>
                <a:gd name="T15" fmla="*/ 50 h 81"/>
                <a:gd name="T16" fmla="*/ 72 w 108"/>
                <a:gd name="T17" fmla="*/ 46 h 81"/>
                <a:gd name="T18" fmla="*/ 84 w 108"/>
                <a:gd name="T19" fmla="*/ 60 h 81"/>
                <a:gd name="T20" fmla="*/ 96 w 108"/>
                <a:gd name="T21" fmla="*/ 46 h 81"/>
                <a:gd name="T22" fmla="*/ 105 w 108"/>
                <a:gd name="T23" fmla="*/ 48 h 81"/>
                <a:gd name="T24" fmla="*/ 108 w 108"/>
                <a:gd name="T25" fmla="*/ 71 h 81"/>
                <a:gd name="T26" fmla="*/ 70 w 108"/>
                <a:gd name="T27" fmla="*/ 71 h 81"/>
                <a:gd name="T28" fmla="*/ 70 w 108"/>
                <a:gd name="T29" fmla="*/ 81 h 81"/>
                <a:gd name="T30" fmla="*/ 0 w 108"/>
                <a:gd name="T31" fmla="*/ 81 h 81"/>
                <a:gd name="T32" fmla="*/ 3 w 108"/>
                <a:gd name="T33" fmla="*/ 54 h 81"/>
                <a:gd name="T34" fmla="*/ 74 w 108"/>
                <a:gd name="T35" fmla="*/ 26 h 81"/>
                <a:gd name="T36" fmla="*/ 94 w 108"/>
                <a:gd name="T37" fmla="*/ 24 h 81"/>
                <a:gd name="T38" fmla="*/ 92 w 108"/>
                <a:gd name="T39" fmla="*/ 37 h 81"/>
                <a:gd name="T40" fmla="*/ 89 w 108"/>
                <a:gd name="T41" fmla="*/ 41 h 81"/>
                <a:gd name="T42" fmla="*/ 99 w 108"/>
                <a:gd name="T43" fmla="*/ 42 h 81"/>
                <a:gd name="T44" fmla="*/ 98 w 108"/>
                <a:gd name="T45" fmla="*/ 31 h 81"/>
                <a:gd name="T46" fmla="*/ 69 w 108"/>
                <a:gd name="T47" fmla="*/ 31 h 81"/>
                <a:gd name="T48" fmla="*/ 68 w 108"/>
                <a:gd name="T49" fmla="*/ 42 h 81"/>
                <a:gd name="T50" fmla="*/ 78 w 108"/>
                <a:gd name="T51" fmla="*/ 41 h 81"/>
                <a:gd name="T52" fmla="*/ 75 w 108"/>
                <a:gd name="T53" fmla="*/ 37 h 81"/>
                <a:gd name="T54" fmla="*/ 74 w 108"/>
                <a:gd name="T55" fmla="*/ 26 h 81"/>
                <a:gd name="T56" fmla="*/ 74 w 108"/>
                <a:gd name="T57" fmla="*/ 26 h 81"/>
                <a:gd name="T58" fmla="*/ 22 w 108"/>
                <a:gd name="T59" fmla="*/ 30 h 81"/>
                <a:gd name="T60" fmla="*/ 23 w 108"/>
                <a:gd name="T61" fmla="*/ 15 h 81"/>
                <a:gd name="T62" fmla="*/ 47 w 108"/>
                <a:gd name="T63" fmla="*/ 15 h 81"/>
                <a:gd name="T64" fmla="*/ 48 w 108"/>
                <a:gd name="T65" fmla="*/ 31 h 81"/>
                <a:gd name="T66" fmla="*/ 52 w 108"/>
                <a:gd name="T67" fmla="*/ 25 h 81"/>
                <a:gd name="T68" fmla="*/ 50 w 108"/>
                <a:gd name="T69" fmla="*/ 8 h 81"/>
                <a:gd name="T70" fmla="*/ 20 w 108"/>
                <a:gd name="T71" fmla="*/ 6 h 81"/>
                <a:gd name="T72" fmla="*/ 18 w 108"/>
                <a:gd name="T73" fmla="*/ 27 h 81"/>
                <a:gd name="T74" fmla="*/ 22 w 108"/>
                <a:gd name="T75" fmla="*/ 3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8" h="81">
                  <a:moveTo>
                    <a:pt x="3" y="54"/>
                  </a:moveTo>
                  <a:cubicBezTo>
                    <a:pt x="9" y="51"/>
                    <a:pt x="15" y="49"/>
                    <a:pt x="21" y="47"/>
                  </a:cubicBezTo>
                  <a:cubicBezTo>
                    <a:pt x="23" y="45"/>
                    <a:pt x="24" y="44"/>
                    <a:pt x="26" y="43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5" y="44"/>
                    <a:pt x="46" y="46"/>
                    <a:pt x="48" y="47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0" y="51"/>
                    <a:pt x="61" y="50"/>
                    <a:pt x="61" y="50"/>
                  </a:cubicBezTo>
                  <a:cubicBezTo>
                    <a:pt x="65" y="48"/>
                    <a:pt x="69" y="47"/>
                    <a:pt x="72" y="46"/>
                  </a:cubicBezTo>
                  <a:cubicBezTo>
                    <a:pt x="75" y="52"/>
                    <a:pt x="79" y="57"/>
                    <a:pt x="84" y="60"/>
                  </a:cubicBezTo>
                  <a:cubicBezTo>
                    <a:pt x="89" y="57"/>
                    <a:pt x="93" y="52"/>
                    <a:pt x="96" y="46"/>
                  </a:cubicBezTo>
                  <a:cubicBezTo>
                    <a:pt x="99" y="47"/>
                    <a:pt x="102" y="48"/>
                    <a:pt x="105" y="48"/>
                  </a:cubicBezTo>
                  <a:cubicBezTo>
                    <a:pt x="108" y="53"/>
                    <a:pt x="108" y="64"/>
                    <a:pt x="108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4"/>
                    <a:pt x="70" y="77"/>
                    <a:pt x="70" y="81"/>
                  </a:cubicBezTo>
                  <a:cubicBezTo>
                    <a:pt x="47" y="81"/>
                    <a:pt x="24" y="81"/>
                    <a:pt x="0" y="81"/>
                  </a:cubicBezTo>
                  <a:cubicBezTo>
                    <a:pt x="0" y="68"/>
                    <a:pt x="1" y="58"/>
                    <a:pt x="3" y="54"/>
                  </a:cubicBezTo>
                  <a:close/>
                  <a:moveTo>
                    <a:pt x="74" y="26"/>
                  </a:moveTo>
                  <a:cubicBezTo>
                    <a:pt x="79" y="27"/>
                    <a:pt x="89" y="26"/>
                    <a:pt x="94" y="24"/>
                  </a:cubicBezTo>
                  <a:cubicBezTo>
                    <a:pt x="94" y="27"/>
                    <a:pt x="94" y="32"/>
                    <a:pt x="92" y="37"/>
                  </a:cubicBezTo>
                  <a:cubicBezTo>
                    <a:pt x="91" y="39"/>
                    <a:pt x="90" y="40"/>
                    <a:pt x="89" y="41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8" y="33"/>
                    <a:pt x="98" y="31"/>
                  </a:cubicBezTo>
                  <a:cubicBezTo>
                    <a:pt x="102" y="2"/>
                    <a:pt x="65" y="2"/>
                    <a:pt x="69" y="31"/>
                  </a:cubicBezTo>
                  <a:cubicBezTo>
                    <a:pt x="69" y="33"/>
                    <a:pt x="68" y="42"/>
                    <a:pt x="68" y="42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7" y="40"/>
                    <a:pt x="76" y="39"/>
                    <a:pt x="75" y="37"/>
                  </a:cubicBezTo>
                  <a:cubicBezTo>
                    <a:pt x="74" y="33"/>
                    <a:pt x="73" y="29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lose/>
                  <a:moveTo>
                    <a:pt x="22" y="30"/>
                  </a:moveTo>
                  <a:cubicBezTo>
                    <a:pt x="21" y="25"/>
                    <a:pt x="21" y="21"/>
                    <a:pt x="23" y="15"/>
                  </a:cubicBezTo>
                  <a:cubicBezTo>
                    <a:pt x="29" y="11"/>
                    <a:pt x="37" y="17"/>
                    <a:pt x="47" y="15"/>
                  </a:cubicBezTo>
                  <a:cubicBezTo>
                    <a:pt x="48" y="20"/>
                    <a:pt x="48" y="24"/>
                    <a:pt x="48" y="31"/>
                  </a:cubicBezTo>
                  <a:cubicBezTo>
                    <a:pt x="48" y="31"/>
                    <a:pt x="52" y="27"/>
                    <a:pt x="52" y="25"/>
                  </a:cubicBezTo>
                  <a:cubicBezTo>
                    <a:pt x="53" y="22"/>
                    <a:pt x="52" y="10"/>
                    <a:pt x="50" y="8"/>
                  </a:cubicBezTo>
                  <a:cubicBezTo>
                    <a:pt x="45" y="0"/>
                    <a:pt x="26" y="0"/>
                    <a:pt x="20" y="6"/>
                  </a:cubicBezTo>
                  <a:cubicBezTo>
                    <a:pt x="18" y="8"/>
                    <a:pt x="16" y="25"/>
                    <a:pt x="18" y="27"/>
                  </a:cubicBezTo>
                  <a:cubicBezTo>
                    <a:pt x="20" y="29"/>
                    <a:pt x="22" y="30"/>
                    <a:pt x="22" y="3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7" name="Freeform 269">
              <a:extLst>
                <a:ext uri="{FF2B5EF4-FFF2-40B4-BE49-F238E27FC236}">
                  <a16:creationId xmlns:a16="http://schemas.microsoft.com/office/drawing/2014/main" id="{0B2C6C76-C545-4A38-B785-79ECB66BC8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44927" y="2507312"/>
              <a:ext cx="320675" cy="328613"/>
            </a:xfrm>
            <a:custGeom>
              <a:avLst/>
              <a:gdLst>
                <a:gd name="T0" fmla="*/ 81 w 91"/>
                <a:gd name="T1" fmla="*/ 44 h 93"/>
                <a:gd name="T2" fmla="*/ 88 w 91"/>
                <a:gd name="T3" fmla="*/ 37 h 93"/>
                <a:gd name="T4" fmla="*/ 88 w 91"/>
                <a:gd name="T5" fmla="*/ 23 h 93"/>
                <a:gd name="T6" fmla="*/ 68 w 91"/>
                <a:gd name="T7" fmla="*/ 4 h 93"/>
                <a:gd name="T8" fmla="*/ 54 w 91"/>
                <a:gd name="T9" fmla="*/ 4 h 93"/>
                <a:gd name="T10" fmla="*/ 47 w 91"/>
                <a:gd name="T11" fmla="*/ 10 h 93"/>
                <a:gd name="T12" fmla="*/ 81 w 91"/>
                <a:gd name="T13" fmla="*/ 44 h 93"/>
                <a:gd name="T14" fmla="*/ 52 w 91"/>
                <a:gd name="T15" fmla="*/ 23 h 93"/>
                <a:gd name="T16" fmla="*/ 68 w 91"/>
                <a:gd name="T17" fmla="*/ 39 h 93"/>
                <a:gd name="T18" fmla="*/ 77 w 91"/>
                <a:gd name="T19" fmla="*/ 47 h 93"/>
                <a:gd name="T20" fmla="*/ 43 w 91"/>
                <a:gd name="T21" fmla="*/ 81 h 93"/>
                <a:gd name="T22" fmla="*/ 35 w 91"/>
                <a:gd name="T23" fmla="*/ 72 h 93"/>
                <a:gd name="T24" fmla="*/ 19 w 91"/>
                <a:gd name="T25" fmla="*/ 58 h 93"/>
                <a:gd name="T26" fmla="*/ 42 w 91"/>
                <a:gd name="T27" fmla="*/ 36 h 93"/>
                <a:gd name="T28" fmla="*/ 40 w 91"/>
                <a:gd name="T29" fmla="*/ 34 h 93"/>
                <a:gd name="T30" fmla="*/ 16 w 91"/>
                <a:gd name="T31" fmla="*/ 57 h 93"/>
                <a:gd name="T32" fmla="*/ 10 w 91"/>
                <a:gd name="T33" fmla="*/ 48 h 93"/>
                <a:gd name="T34" fmla="*/ 44 w 91"/>
                <a:gd name="T35" fmla="*/ 14 h 93"/>
                <a:gd name="T36" fmla="*/ 52 w 91"/>
                <a:gd name="T37" fmla="*/ 23 h 93"/>
                <a:gd name="T38" fmla="*/ 4 w 91"/>
                <a:gd name="T39" fmla="*/ 68 h 93"/>
                <a:gd name="T40" fmla="*/ 0 w 91"/>
                <a:gd name="T41" fmla="*/ 86 h 93"/>
                <a:gd name="T42" fmla="*/ 7 w 91"/>
                <a:gd name="T43" fmla="*/ 93 h 93"/>
                <a:gd name="T44" fmla="*/ 25 w 91"/>
                <a:gd name="T45" fmla="*/ 89 h 93"/>
                <a:gd name="T46" fmla="*/ 4 w 91"/>
                <a:gd name="T47" fmla="*/ 6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1" h="93">
                  <a:moveTo>
                    <a:pt x="81" y="44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1" y="33"/>
                    <a:pt x="91" y="27"/>
                    <a:pt x="88" y="23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4" y="0"/>
                    <a:pt x="58" y="0"/>
                    <a:pt x="54" y="4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81" y="44"/>
                    <a:pt x="81" y="44"/>
                    <a:pt x="81" y="44"/>
                  </a:cubicBezTo>
                  <a:close/>
                  <a:moveTo>
                    <a:pt x="52" y="23"/>
                  </a:moveTo>
                  <a:cubicBezTo>
                    <a:pt x="68" y="39"/>
                    <a:pt x="68" y="39"/>
                    <a:pt x="68" y="39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35" y="83"/>
                    <a:pt x="33" y="79"/>
                    <a:pt x="35" y="72"/>
                  </a:cubicBezTo>
                  <a:cubicBezTo>
                    <a:pt x="26" y="71"/>
                    <a:pt x="20" y="68"/>
                    <a:pt x="19" y="58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0" y="57"/>
                    <a:pt x="9" y="54"/>
                    <a:pt x="10" y="48"/>
                  </a:cubicBezTo>
                  <a:cubicBezTo>
                    <a:pt x="21" y="37"/>
                    <a:pt x="33" y="25"/>
                    <a:pt x="44" y="14"/>
                  </a:cubicBezTo>
                  <a:cubicBezTo>
                    <a:pt x="52" y="23"/>
                    <a:pt x="52" y="23"/>
                    <a:pt x="52" y="23"/>
                  </a:cubicBezTo>
                  <a:close/>
                  <a:moveTo>
                    <a:pt x="4" y="68"/>
                  </a:moveTo>
                  <a:cubicBezTo>
                    <a:pt x="0" y="86"/>
                    <a:pt x="0" y="86"/>
                    <a:pt x="0" y="86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25" y="89"/>
                    <a:pt x="25" y="89"/>
                    <a:pt x="25" y="89"/>
                  </a:cubicBezTo>
                  <a:lnTo>
                    <a:pt x="4" y="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8" name="Freeform 274">
              <a:extLst>
                <a:ext uri="{FF2B5EF4-FFF2-40B4-BE49-F238E27FC236}">
                  <a16:creationId xmlns:a16="http://schemas.microsoft.com/office/drawing/2014/main" id="{D99BAA56-6546-4B77-84E7-3AF8ED9543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02002" y="3435254"/>
              <a:ext cx="309746" cy="311186"/>
            </a:xfrm>
            <a:custGeom>
              <a:avLst/>
              <a:gdLst>
                <a:gd name="T0" fmla="*/ 49 w 97"/>
                <a:gd name="T1" fmla="*/ 0 h 97"/>
                <a:gd name="T2" fmla="*/ 83 w 97"/>
                <a:gd name="T3" fmla="*/ 14 h 97"/>
                <a:gd name="T4" fmla="*/ 97 w 97"/>
                <a:gd name="T5" fmla="*/ 49 h 97"/>
                <a:gd name="T6" fmla="*/ 83 w 97"/>
                <a:gd name="T7" fmla="*/ 83 h 97"/>
                <a:gd name="T8" fmla="*/ 49 w 97"/>
                <a:gd name="T9" fmla="*/ 97 h 97"/>
                <a:gd name="T10" fmla="*/ 14 w 97"/>
                <a:gd name="T11" fmla="*/ 83 h 97"/>
                <a:gd name="T12" fmla="*/ 0 w 97"/>
                <a:gd name="T13" fmla="*/ 49 h 97"/>
                <a:gd name="T14" fmla="*/ 14 w 97"/>
                <a:gd name="T15" fmla="*/ 14 h 97"/>
                <a:gd name="T16" fmla="*/ 49 w 97"/>
                <a:gd name="T17" fmla="*/ 0 h 97"/>
                <a:gd name="T18" fmla="*/ 55 w 97"/>
                <a:gd name="T19" fmla="*/ 47 h 97"/>
                <a:gd name="T20" fmla="*/ 54 w 97"/>
                <a:gd name="T21" fmla="*/ 45 h 97"/>
                <a:gd name="T22" fmla="*/ 68 w 97"/>
                <a:gd name="T23" fmla="*/ 24 h 97"/>
                <a:gd name="T24" fmla="*/ 65 w 97"/>
                <a:gd name="T25" fmla="*/ 21 h 97"/>
                <a:gd name="T26" fmla="*/ 50 w 97"/>
                <a:gd name="T27" fmla="*/ 43 h 97"/>
                <a:gd name="T28" fmla="*/ 45 w 97"/>
                <a:gd name="T29" fmla="*/ 43 h 97"/>
                <a:gd name="T30" fmla="*/ 42 w 97"/>
                <a:gd name="T31" fmla="*/ 52 h 97"/>
                <a:gd name="T32" fmla="*/ 51 w 97"/>
                <a:gd name="T33" fmla="*/ 56 h 97"/>
                <a:gd name="T34" fmla="*/ 52 w 97"/>
                <a:gd name="T35" fmla="*/ 55 h 97"/>
                <a:gd name="T36" fmla="*/ 69 w 97"/>
                <a:gd name="T37" fmla="*/ 61 h 97"/>
                <a:gd name="T38" fmla="*/ 71 w 97"/>
                <a:gd name="T39" fmla="*/ 56 h 97"/>
                <a:gd name="T40" fmla="*/ 55 w 97"/>
                <a:gd name="T41" fmla="*/ 50 h 97"/>
                <a:gd name="T42" fmla="*/ 55 w 97"/>
                <a:gd name="T43" fmla="*/ 47 h 97"/>
                <a:gd name="T44" fmla="*/ 74 w 97"/>
                <a:gd name="T45" fmla="*/ 24 h 97"/>
                <a:gd name="T46" fmla="*/ 49 w 97"/>
                <a:gd name="T47" fmla="*/ 13 h 97"/>
                <a:gd name="T48" fmla="*/ 23 w 97"/>
                <a:gd name="T49" fmla="*/ 24 h 97"/>
                <a:gd name="T50" fmla="*/ 13 w 97"/>
                <a:gd name="T51" fmla="*/ 49 h 97"/>
                <a:gd name="T52" fmla="*/ 23 w 97"/>
                <a:gd name="T53" fmla="*/ 74 h 97"/>
                <a:gd name="T54" fmla="*/ 49 w 97"/>
                <a:gd name="T55" fmla="*/ 84 h 97"/>
                <a:gd name="T56" fmla="*/ 74 w 97"/>
                <a:gd name="T57" fmla="*/ 74 h 97"/>
                <a:gd name="T58" fmla="*/ 84 w 97"/>
                <a:gd name="T59" fmla="*/ 49 h 97"/>
                <a:gd name="T60" fmla="*/ 74 w 97"/>
                <a:gd name="T6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62" y="0"/>
                    <a:pt x="74" y="5"/>
                    <a:pt x="83" y="14"/>
                  </a:cubicBezTo>
                  <a:cubicBezTo>
                    <a:pt x="92" y="23"/>
                    <a:pt x="97" y="35"/>
                    <a:pt x="97" y="49"/>
                  </a:cubicBezTo>
                  <a:cubicBezTo>
                    <a:pt x="97" y="62"/>
                    <a:pt x="92" y="74"/>
                    <a:pt x="83" y="83"/>
                  </a:cubicBezTo>
                  <a:cubicBezTo>
                    <a:pt x="74" y="92"/>
                    <a:pt x="62" y="97"/>
                    <a:pt x="49" y="97"/>
                  </a:cubicBezTo>
                  <a:cubicBezTo>
                    <a:pt x="35" y="97"/>
                    <a:pt x="23" y="92"/>
                    <a:pt x="14" y="83"/>
                  </a:cubicBezTo>
                  <a:cubicBezTo>
                    <a:pt x="5" y="74"/>
                    <a:pt x="0" y="62"/>
                    <a:pt x="0" y="49"/>
                  </a:cubicBezTo>
                  <a:cubicBezTo>
                    <a:pt x="0" y="35"/>
                    <a:pt x="5" y="23"/>
                    <a:pt x="14" y="14"/>
                  </a:cubicBezTo>
                  <a:cubicBezTo>
                    <a:pt x="23" y="5"/>
                    <a:pt x="35" y="0"/>
                    <a:pt x="49" y="0"/>
                  </a:cubicBezTo>
                  <a:close/>
                  <a:moveTo>
                    <a:pt x="55" y="47"/>
                  </a:moveTo>
                  <a:cubicBezTo>
                    <a:pt x="54" y="46"/>
                    <a:pt x="54" y="45"/>
                    <a:pt x="54" y="45"/>
                  </a:cubicBezTo>
                  <a:cubicBezTo>
                    <a:pt x="59" y="38"/>
                    <a:pt x="64" y="31"/>
                    <a:pt x="68" y="24"/>
                  </a:cubicBezTo>
                  <a:cubicBezTo>
                    <a:pt x="67" y="23"/>
                    <a:pt x="66" y="22"/>
                    <a:pt x="65" y="21"/>
                  </a:cubicBezTo>
                  <a:cubicBezTo>
                    <a:pt x="59" y="28"/>
                    <a:pt x="54" y="35"/>
                    <a:pt x="50" y="43"/>
                  </a:cubicBezTo>
                  <a:cubicBezTo>
                    <a:pt x="48" y="42"/>
                    <a:pt x="47" y="43"/>
                    <a:pt x="45" y="43"/>
                  </a:cubicBezTo>
                  <a:cubicBezTo>
                    <a:pt x="42" y="45"/>
                    <a:pt x="40" y="49"/>
                    <a:pt x="42" y="52"/>
                  </a:cubicBezTo>
                  <a:cubicBezTo>
                    <a:pt x="43" y="56"/>
                    <a:pt x="47" y="58"/>
                    <a:pt x="51" y="56"/>
                  </a:cubicBezTo>
                  <a:cubicBezTo>
                    <a:pt x="51" y="56"/>
                    <a:pt x="52" y="56"/>
                    <a:pt x="52" y="55"/>
                  </a:cubicBezTo>
                  <a:cubicBezTo>
                    <a:pt x="58" y="58"/>
                    <a:pt x="63" y="60"/>
                    <a:pt x="69" y="61"/>
                  </a:cubicBezTo>
                  <a:cubicBezTo>
                    <a:pt x="70" y="59"/>
                    <a:pt x="71" y="58"/>
                    <a:pt x="71" y="56"/>
                  </a:cubicBezTo>
                  <a:cubicBezTo>
                    <a:pt x="66" y="54"/>
                    <a:pt x="61" y="51"/>
                    <a:pt x="55" y="50"/>
                  </a:cubicBezTo>
                  <a:cubicBezTo>
                    <a:pt x="55" y="49"/>
                    <a:pt x="55" y="48"/>
                    <a:pt x="55" y="47"/>
                  </a:cubicBezTo>
                  <a:close/>
                  <a:moveTo>
                    <a:pt x="74" y="24"/>
                  </a:moveTo>
                  <a:cubicBezTo>
                    <a:pt x="67" y="17"/>
                    <a:pt x="58" y="13"/>
                    <a:pt x="49" y="13"/>
                  </a:cubicBezTo>
                  <a:cubicBezTo>
                    <a:pt x="39" y="13"/>
                    <a:pt x="30" y="17"/>
                    <a:pt x="23" y="24"/>
                  </a:cubicBezTo>
                  <a:cubicBezTo>
                    <a:pt x="17" y="30"/>
                    <a:pt x="13" y="39"/>
                    <a:pt x="13" y="49"/>
                  </a:cubicBezTo>
                  <a:cubicBezTo>
                    <a:pt x="13" y="58"/>
                    <a:pt x="17" y="67"/>
                    <a:pt x="23" y="74"/>
                  </a:cubicBezTo>
                  <a:cubicBezTo>
                    <a:pt x="30" y="80"/>
                    <a:pt x="39" y="84"/>
                    <a:pt x="49" y="84"/>
                  </a:cubicBezTo>
                  <a:cubicBezTo>
                    <a:pt x="58" y="84"/>
                    <a:pt x="67" y="80"/>
                    <a:pt x="74" y="74"/>
                  </a:cubicBezTo>
                  <a:cubicBezTo>
                    <a:pt x="80" y="67"/>
                    <a:pt x="84" y="58"/>
                    <a:pt x="84" y="49"/>
                  </a:cubicBezTo>
                  <a:cubicBezTo>
                    <a:pt x="84" y="39"/>
                    <a:pt x="80" y="30"/>
                    <a:pt x="74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99" name="Freeform 298">
              <a:extLst>
                <a:ext uri="{FF2B5EF4-FFF2-40B4-BE49-F238E27FC236}">
                  <a16:creationId xmlns:a16="http://schemas.microsoft.com/office/drawing/2014/main" id="{C2B317B7-BBE4-4185-9239-3E360F53B2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59448" y="5136130"/>
              <a:ext cx="265000" cy="219471"/>
            </a:xfrm>
            <a:custGeom>
              <a:avLst/>
              <a:gdLst>
                <a:gd name="T0" fmla="*/ 19 w 102"/>
                <a:gd name="T1" fmla="*/ 33 h 85"/>
                <a:gd name="T2" fmla="*/ 9 w 102"/>
                <a:gd name="T3" fmla="*/ 32 h 85"/>
                <a:gd name="T4" fmla="*/ 18 w 102"/>
                <a:gd name="T5" fmla="*/ 35 h 85"/>
                <a:gd name="T6" fmla="*/ 28 w 102"/>
                <a:gd name="T7" fmla="*/ 37 h 85"/>
                <a:gd name="T8" fmla="*/ 88 w 102"/>
                <a:gd name="T9" fmla="*/ 51 h 85"/>
                <a:gd name="T10" fmla="*/ 102 w 102"/>
                <a:gd name="T11" fmla="*/ 47 h 85"/>
                <a:gd name="T12" fmla="*/ 88 w 102"/>
                <a:gd name="T13" fmla="*/ 85 h 85"/>
                <a:gd name="T14" fmla="*/ 70 w 102"/>
                <a:gd name="T15" fmla="*/ 72 h 85"/>
                <a:gd name="T16" fmla="*/ 3 w 102"/>
                <a:gd name="T17" fmla="*/ 65 h 85"/>
                <a:gd name="T18" fmla="*/ 0 w 102"/>
                <a:gd name="T19" fmla="*/ 58 h 85"/>
                <a:gd name="T20" fmla="*/ 0 w 102"/>
                <a:gd name="T21" fmla="*/ 51 h 85"/>
                <a:gd name="T22" fmla="*/ 31 w 102"/>
                <a:gd name="T23" fmla="*/ 53 h 85"/>
                <a:gd name="T24" fmla="*/ 54 w 102"/>
                <a:gd name="T25" fmla="*/ 45 h 85"/>
                <a:gd name="T26" fmla="*/ 40 w 102"/>
                <a:gd name="T27" fmla="*/ 37 h 85"/>
                <a:gd name="T28" fmla="*/ 86 w 102"/>
                <a:gd name="T29" fmla="*/ 50 h 85"/>
                <a:gd name="T30" fmla="*/ 19 w 102"/>
                <a:gd name="T31" fmla="*/ 32 h 85"/>
                <a:gd name="T32" fmla="*/ 31 w 102"/>
                <a:gd name="T33" fmla="*/ 37 h 85"/>
                <a:gd name="T34" fmla="*/ 30 w 102"/>
                <a:gd name="T35" fmla="*/ 43 h 85"/>
                <a:gd name="T36" fmla="*/ 5 w 102"/>
                <a:gd name="T37" fmla="*/ 38 h 85"/>
                <a:gd name="T38" fmla="*/ 6 w 102"/>
                <a:gd name="T39" fmla="*/ 31 h 85"/>
                <a:gd name="T40" fmla="*/ 11 w 102"/>
                <a:gd name="T41" fmla="*/ 30 h 85"/>
                <a:gd name="T42" fmla="*/ 38 w 102"/>
                <a:gd name="T43" fmla="*/ 27 h 85"/>
                <a:gd name="T44" fmla="*/ 31 w 102"/>
                <a:gd name="T45" fmla="*/ 13 h 85"/>
                <a:gd name="T46" fmla="*/ 30 w 102"/>
                <a:gd name="T47" fmla="*/ 14 h 85"/>
                <a:gd name="T48" fmla="*/ 37 w 102"/>
                <a:gd name="T49" fmla="*/ 28 h 85"/>
                <a:gd name="T50" fmla="*/ 38 w 102"/>
                <a:gd name="T51" fmla="*/ 27 h 85"/>
                <a:gd name="T52" fmla="*/ 40 w 102"/>
                <a:gd name="T53" fmla="*/ 27 h 85"/>
                <a:gd name="T54" fmla="*/ 40 w 102"/>
                <a:gd name="T55" fmla="*/ 32 h 85"/>
                <a:gd name="T56" fmla="*/ 34 w 102"/>
                <a:gd name="T57" fmla="*/ 35 h 85"/>
                <a:gd name="T58" fmla="*/ 23 w 102"/>
                <a:gd name="T59" fmla="*/ 12 h 85"/>
                <a:gd name="T60" fmla="*/ 29 w 102"/>
                <a:gd name="T61" fmla="*/ 9 h 85"/>
                <a:gd name="T62" fmla="*/ 37 w 102"/>
                <a:gd name="T63" fmla="*/ 19 h 85"/>
                <a:gd name="T64" fmla="*/ 45 w 102"/>
                <a:gd name="T65" fmla="*/ 11 h 85"/>
                <a:gd name="T66" fmla="*/ 43 w 102"/>
                <a:gd name="T67" fmla="*/ 19 h 85"/>
                <a:gd name="T68" fmla="*/ 47 w 102"/>
                <a:gd name="T69" fmla="*/ 12 h 85"/>
                <a:gd name="T70" fmla="*/ 49 w 102"/>
                <a:gd name="T71" fmla="*/ 3 h 85"/>
                <a:gd name="T72" fmla="*/ 43 w 102"/>
                <a:gd name="T73" fmla="*/ 10 h 85"/>
                <a:gd name="T74" fmla="*/ 41 w 102"/>
                <a:gd name="T75" fmla="*/ 21 h 85"/>
                <a:gd name="T76" fmla="*/ 46 w 102"/>
                <a:gd name="T77" fmla="*/ 24 h 85"/>
                <a:gd name="T78" fmla="*/ 56 w 102"/>
                <a:gd name="T79" fmla="*/ 3 h 85"/>
                <a:gd name="T80" fmla="*/ 50 w 102"/>
                <a:gd name="T81" fmla="*/ 0 h 85"/>
                <a:gd name="T82" fmla="*/ 47 w 102"/>
                <a:gd name="T83" fmla="*/ 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2" h="85">
                  <a:moveTo>
                    <a:pt x="26" y="36"/>
                  </a:moveTo>
                  <a:cubicBezTo>
                    <a:pt x="25" y="35"/>
                    <a:pt x="22" y="34"/>
                    <a:pt x="19" y="33"/>
                  </a:cubicBezTo>
                  <a:cubicBezTo>
                    <a:pt x="16" y="33"/>
                    <a:pt x="13" y="32"/>
                    <a:pt x="11" y="32"/>
                  </a:cubicBezTo>
                  <a:cubicBezTo>
                    <a:pt x="10" y="32"/>
                    <a:pt x="9" y="32"/>
                    <a:pt x="9" y="32"/>
                  </a:cubicBezTo>
                  <a:cubicBezTo>
                    <a:pt x="9" y="32"/>
                    <a:pt x="10" y="32"/>
                    <a:pt x="11" y="33"/>
                  </a:cubicBezTo>
                  <a:cubicBezTo>
                    <a:pt x="13" y="34"/>
                    <a:pt x="15" y="35"/>
                    <a:pt x="18" y="35"/>
                  </a:cubicBezTo>
                  <a:cubicBezTo>
                    <a:pt x="21" y="36"/>
                    <a:pt x="24" y="37"/>
                    <a:pt x="26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8" y="36"/>
                    <a:pt x="26" y="36"/>
                  </a:cubicBezTo>
                  <a:close/>
                  <a:moveTo>
                    <a:pt x="88" y="51"/>
                  </a:moveTo>
                  <a:cubicBezTo>
                    <a:pt x="88" y="47"/>
                    <a:pt x="88" y="47"/>
                    <a:pt x="88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85"/>
                    <a:pt x="102" y="85"/>
                    <a:pt x="102" y="85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70" y="72"/>
                    <a:pt x="70" y="72"/>
                    <a:pt x="70" y="72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8" y="51"/>
                    <a:pt x="88" y="51"/>
                    <a:pt x="88" y="51"/>
                  </a:cubicBezTo>
                  <a:close/>
                  <a:moveTo>
                    <a:pt x="19" y="32"/>
                  </a:moveTo>
                  <a:cubicBezTo>
                    <a:pt x="23" y="32"/>
                    <a:pt x="25" y="33"/>
                    <a:pt x="27" y="34"/>
                  </a:cubicBezTo>
                  <a:cubicBezTo>
                    <a:pt x="29" y="35"/>
                    <a:pt x="30" y="36"/>
                    <a:pt x="31" y="37"/>
                  </a:cubicBezTo>
                  <a:cubicBezTo>
                    <a:pt x="31" y="37"/>
                    <a:pt x="31" y="38"/>
                    <a:pt x="31" y="38"/>
                  </a:cubicBezTo>
                  <a:cubicBezTo>
                    <a:pt x="31" y="40"/>
                    <a:pt x="30" y="42"/>
                    <a:pt x="30" y="43"/>
                  </a:cubicBezTo>
                  <a:cubicBezTo>
                    <a:pt x="30" y="44"/>
                    <a:pt x="29" y="44"/>
                    <a:pt x="29" y="44"/>
                  </a:cubicBezTo>
                  <a:cubicBezTo>
                    <a:pt x="25" y="46"/>
                    <a:pt x="7" y="42"/>
                    <a:pt x="5" y="38"/>
                  </a:cubicBezTo>
                  <a:cubicBezTo>
                    <a:pt x="5" y="38"/>
                    <a:pt x="4" y="37"/>
                    <a:pt x="5" y="37"/>
                  </a:cubicBezTo>
                  <a:cubicBezTo>
                    <a:pt x="5" y="35"/>
                    <a:pt x="6" y="33"/>
                    <a:pt x="6" y="31"/>
                  </a:cubicBezTo>
                  <a:cubicBezTo>
                    <a:pt x="6" y="31"/>
                    <a:pt x="6" y="31"/>
                    <a:pt x="7" y="30"/>
                  </a:cubicBezTo>
                  <a:cubicBezTo>
                    <a:pt x="8" y="30"/>
                    <a:pt x="9" y="30"/>
                    <a:pt x="11" y="30"/>
                  </a:cubicBezTo>
                  <a:cubicBezTo>
                    <a:pt x="13" y="30"/>
                    <a:pt x="16" y="31"/>
                    <a:pt x="19" y="32"/>
                  </a:cubicBezTo>
                  <a:close/>
                  <a:moveTo>
                    <a:pt x="38" y="27"/>
                  </a:moveTo>
                  <a:cubicBezTo>
                    <a:pt x="38" y="25"/>
                    <a:pt x="36" y="23"/>
                    <a:pt x="35" y="20"/>
                  </a:cubicBezTo>
                  <a:cubicBezTo>
                    <a:pt x="33" y="17"/>
                    <a:pt x="32" y="15"/>
                    <a:pt x="31" y="13"/>
                  </a:cubicBezTo>
                  <a:cubicBezTo>
                    <a:pt x="30" y="12"/>
                    <a:pt x="29" y="12"/>
                    <a:pt x="29" y="12"/>
                  </a:cubicBezTo>
                  <a:cubicBezTo>
                    <a:pt x="29" y="12"/>
                    <a:pt x="29" y="12"/>
                    <a:pt x="30" y="14"/>
                  </a:cubicBezTo>
                  <a:cubicBezTo>
                    <a:pt x="30" y="16"/>
                    <a:pt x="32" y="18"/>
                    <a:pt x="33" y="21"/>
                  </a:cubicBezTo>
                  <a:cubicBezTo>
                    <a:pt x="35" y="24"/>
                    <a:pt x="36" y="26"/>
                    <a:pt x="37" y="28"/>
                  </a:cubicBezTo>
                  <a:cubicBezTo>
                    <a:pt x="38" y="29"/>
                    <a:pt x="39" y="29"/>
                    <a:pt x="39" y="29"/>
                  </a:cubicBezTo>
                  <a:cubicBezTo>
                    <a:pt x="39" y="29"/>
                    <a:pt x="39" y="28"/>
                    <a:pt x="38" y="27"/>
                  </a:cubicBezTo>
                  <a:close/>
                  <a:moveTo>
                    <a:pt x="37" y="19"/>
                  </a:moveTo>
                  <a:cubicBezTo>
                    <a:pt x="38" y="22"/>
                    <a:pt x="39" y="25"/>
                    <a:pt x="40" y="27"/>
                  </a:cubicBezTo>
                  <a:cubicBezTo>
                    <a:pt x="41" y="29"/>
                    <a:pt x="41" y="30"/>
                    <a:pt x="41" y="31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8" y="33"/>
                    <a:pt x="37" y="34"/>
                    <a:pt x="35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0" y="33"/>
                    <a:pt x="21" y="17"/>
                    <a:pt x="22" y="13"/>
                  </a:cubicBezTo>
                  <a:cubicBezTo>
                    <a:pt x="22" y="12"/>
                    <a:pt x="22" y="12"/>
                    <a:pt x="23" y="12"/>
                  </a:cubicBezTo>
                  <a:cubicBezTo>
                    <a:pt x="24" y="11"/>
                    <a:pt x="26" y="10"/>
                    <a:pt x="27" y="9"/>
                  </a:cubicBezTo>
                  <a:cubicBezTo>
                    <a:pt x="28" y="9"/>
                    <a:pt x="28" y="9"/>
                    <a:pt x="29" y="9"/>
                  </a:cubicBezTo>
                  <a:cubicBezTo>
                    <a:pt x="30" y="9"/>
                    <a:pt x="31" y="10"/>
                    <a:pt x="32" y="12"/>
                  </a:cubicBezTo>
                  <a:cubicBezTo>
                    <a:pt x="33" y="14"/>
                    <a:pt x="35" y="16"/>
                    <a:pt x="37" y="19"/>
                  </a:cubicBezTo>
                  <a:close/>
                  <a:moveTo>
                    <a:pt x="48" y="4"/>
                  </a:moveTo>
                  <a:cubicBezTo>
                    <a:pt x="47" y="6"/>
                    <a:pt x="46" y="8"/>
                    <a:pt x="45" y="11"/>
                  </a:cubicBezTo>
                  <a:cubicBezTo>
                    <a:pt x="44" y="13"/>
                    <a:pt x="43" y="16"/>
                    <a:pt x="43" y="18"/>
                  </a:cubicBezTo>
                  <a:cubicBezTo>
                    <a:pt x="43" y="19"/>
                    <a:pt x="42" y="19"/>
                    <a:pt x="43" y="19"/>
                  </a:cubicBezTo>
                  <a:cubicBezTo>
                    <a:pt x="43" y="19"/>
                    <a:pt x="43" y="19"/>
                    <a:pt x="44" y="18"/>
                  </a:cubicBezTo>
                  <a:cubicBezTo>
                    <a:pt x="45" y="16"/>
                    <a:pt x="46" y="14"/>
                    <a:pt x="47" y="12"/>
                  </a:cubicBezTo>
                  <a:cubicBezTo>
                    <a:pt x="48" y="9"/>
                    <a:pt x="49" y="7"/>
                    <a:pt x="49" y="5"/>
                  </a:cubicBezTo>
                  <a:cubicBezTo>
                    <a:pt x="49" y="4"/>
                    <a:pt x="49" y="3"/>
                    <a:pt x="49" y="3"/>
                  </a:cubicBezTo>
                  <a:cubicBezTo>
                    <a:pt x="49" y="3"/>
                    <a:pt x="49" y="3"/>
                    <a:pt x="48" y="4"/>
                  </a:cubicBezTo>
                  <a:close/>
                  <a:moveTo>
                    <a:pt x="43" y="10"/>
                  </a:moveTo>
                  <a:cubicBezTo>
                    <a:pt x="42" y="13"/>
                    <a:pt x="42" y="16"/>
                    <a:pt x="41" y="17"/>
                  </a:cubicBezTo>
                  <a:cubicBezTo>
                    <a:pt x="41" y="19"/>
                    <a:pt x="41" y="21"/>
                    <a:pt x="41" y="21"/>
                  </a:cubicBezTo>
                  <a:cubicBezTo>
                    <a:pt x="41" y="22"/>
                    <a:pt x="41" y="22"/>
                    <a:pt x="42" y="22"/>
                  </a:cubicBezTo>
                  <a:cubicBezTo>
                    <a:pt x="43" y="23"/>
                    <a:pt x="45" y="23"/>
                    <a:pt x="46" y="24"/>
                  </a:cubicBezTo>
                  <a:cubicBezTo>
                    <a:pt x="47" y="24"/>
                    <a:pt x="47" y="24"/>
                    <a:pt x="48" y="24"/>
                  </a:cubicBezTo>
                  <a:cubicBezTo>
                    <a:pt x="51" y="22"/>
                    <a:pt x="57" y="7"/>
                    <a:pt x="56" y="3"/>
                  </a:cubicBezTo>
                  <a:cubicBezTo>
                    <a:pt x="56" y="3"/>
                    <a:pt x="56" y="3"/>
                    <a:pt x="55" y="2"/>
                  </a:cubicBezTo>
                  <a:cubicBezTo>
                    <a:pt x="54" y="2"/>
                    <a:pt x="52" y="1"/>
                    <a:pt x="50" y="0"/>
                  </a:cubicBezTo>
                  <a:cubicBezTo>
                    <a:pt x="50" y="0"/>
                    <a:pt x="50" y="0"/>
                    <a:pt x="49" y="1"/>
                  </a:cubicBezTo>
                  <a:cubicBezTo>
                    <a:pt x="49" y="1"/>
                    <a:pt x="48" y="2"/>
                    <a:pt x="47" y="3"/>
                  </a:cubicBezTo>
                  <a:cubicBezTo>
                    <a:pt x="46" y="5"/>
                    <a:pt x="45" y="8"/>
                    <a:pt x="43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00" name="Freeform 320">
              <a:extLst>
                <a:ext uri="{FF2B5EF4-FFF2-40B4-BE49-F238E27FC236}">
                  <a16:creationId xmlns:a16="http://schemas.microsoft.com/office/drawing/2014/main" id="{12263DAA-E81F-4C47-B889-159F41D336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75265" y="5146454"/>
              <a:ext cx="235525" cy="210372"/>
            </a:xfrm>
            <a:custGeom>
              <a:avLst/>
              <a:gdLst>
                <a:gd name="T0" fmla="*/ 17 w 93"/>
                <a:gd name="T1" fmla="*/ 18 h 83"/>
                <a:gd name="T2" fmla="*/ 9 w 93"/>
                <a:gd name="T3" fmla="*/ 28 h 83"/>
                <a:gd name="T4" fmla="*/ 84 w 93"/>
                <a:gd name="T5" fmla="*/ 74 h 83"/>
                <a:gd name="T6" fmla="*/ 70 w 93"/>
                <a:gd name="T7" fmla="*/ 28 h 83"/>
                <a:gd name="T8" fmla="*/ 24 w 93"/>
                <a:gd name="T9" fmla="*/ 34 h 83"/>
                <a:gd name="T10" fmla="*/ 24 w 93"/>
                <a:gd name="T11" fmla="*/ 18 h 83"/>
                <a:gd name="T12" fmla="*/ 30 w 93"/>
                <a:gd name="T13" fmla="*/ 13 h 83"/>
                <a:gd name="T14" fmla="*/ 46 w 93"/>
                <a:gd name="T15" fmla="*/ 0 h 83"/>
                <a:gd name="T16" fmla="*/ 63 w 93"/>
                <a:gd name="T17" fmla="*/ 13 h 83"/>
                <a:gd name="T18" fmla="*/ 70 w 93"/>
                <a:gd name="T19" fmla="*/ 18 h 83"/>
                <a:gd name="T20" fmla="*/ 93 w 93"/>
                <a:gd name="T21" fmla="*/ 18 h 83"/>
                <a:gd name="T22" fmla="*/ 93 w 93"/>
                <a:gd name="T23" fmla="*/ 79 h 83"/>
                <a:gd name="T24" fmla="*/ 89 w 93"/>
                <a:gd name="T25" fmla="*/ 83 h 83"/>
                <a:gd name="T26" fmla="*/ 0 w 93"/>
                <a:gd name="T27" fmla="*/ 83 h 83"/>
                <a:gd name="T28" fmla="*/ 0 w 93"/>
                <a:gd name="T29" fmla="*/ 23 h 83"/>
                <a:gd name="T30" fmla="*/ 5 w 93"/>
                <a:gd name="T31" fmla="*/ 18 h 83"/>
                <a:gd name="T32" fmla="*/ 14 w 93"/>
                <a:gd name="T33" fmla="*/ 70 h 83"/>
                <a:gd name="T34" fmla="*/ 39 w 93"/>
                <a:gd name="T35" fmla="*/ 62 h 83"/>
                <a:gd name="T36" fmla="*/ 29 w 93"/>
                <a:gd name="T37" fmla="*/ 63 h 83"/>
                <a:gd name="T38" fmla="*/ 29 w 93"/>
                <a:gd name="T39" fmla="*/ 60 h 83"/>
                <a:gd name="T40" fmla="*/ 26 w 93"/>
                <a:gd name="T41" fmla="*/ 59 h 83"/>
                <a:gd name="T42" fmla="*/ 26 w 93"/>
                <a:gd name="T43" fmla="*/ 61 h 83"/>
                <a:gd name="T44" fmla="*/ 21 w 93"/>
                <a:gd name="T45" fmla="*/ 59 h 83"/>
                <a:gd name="T46" fmla="*/ 35 w 93"/>
                <a:gd name="T47" fmla="*/ 42 h 83"/>
                <a:gd name="T48" fmla="*/ 23 w 93"/>
                <a:gd name="T49" fmla="*/ 57 h 83"/>
                <a:gd name="T50" fmla="*/ 24 w 93"/>
                <a:gd name="T51" fmla="*/ 57 h 83"/>
                <a:gd name="T52" fmla="*/ 30 w 93"/>
                <a:gd name="T53" fmla="*/ 57 h 83"/>
                <a:gd name="T54" fmla="*/ 30 w 93"/>
                <a:gd name="T55" fmla="*/ 57 h 83"/>
                <a:gd name="T56" fmla="*/ 31 w 93"/>
                <a:gd name="T57" fmla="*/ 65 h 83"/>
                <a:gd name="T58" fmla="*/ 36 w 93"/>
                <a:gd name="T59" fmla="*/ 66 h 83"/>
                <a:gd name="T60" fmla="*/ 31 w 93"/>
                <a:gd name="T61" fmla="*/ 65 h 83"/>
                <a:gd name="T62" fmla="*/ 44 w 93"/>
                <a:gd name="T63" fmla="*/ 55 h 83"/>
                <a:gd name="T64" fmla="*/ 78 w 93"/>
                <a:gd name="T65" fmla="*/ 51 h 83"/>
                <a:gd name="T66" fmla="*/ 44 w 93"/>
                <a:gd name="T67" fmla="*/ 60 h 83"/>
                <a:gd name="T68" fmla="*/ 59 w 93"/>
                <a:gd name="T69" fmla="*/ 65 h 83"/>
                <a:gd name="T70" fmla="*/ 44 w 93"/>
                <a:gd name="T71" fmla="*/ 60 h 83"/>
                <a:gd name="T72" fmla="*/ 44 w 93"/>
                <a:gd name="T73" fmla="*/ 46 h 83"/>
                <a:gd name="T74" fmla="*/ 78 w 93"/>
                <a:gd name="T75" fmla="*/ 42 h 83"/>
                <a:gd name="T76" fmla="*/ 39 w 93"/>
                <a:gd name="T77" fmla="*/ 13 h 83"/>
                <a:gd name="T78" fmla="*/ 52 w 93"/>
                <a:gd name="T79" fmla="*/ 12 h 83"/>
                <a:gd name="T80" fmla="*/ 41 w 93"/>
                <a:gd name="T81" fmla="*/ 1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3" h="83">
                  <a:moveTo>
                    <a:pt x="5" y="18"/>
                  </a:moveTo>
                  <a:cubicBezTo>
                    <a:pt x="17" y="18"/>
                    <a:pt x="17" y="18"/>
                    <a:pt x="17" y="1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54" y="34"/>
                    <a:pt x="39" y="34"/>
                    <a:pt x="24" y="3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0"/>
                    <a:pt x="32" y="7"/>
                    <a:pt x="34" y="5"/>
                  </a:cubicBezTo>
                  <a:cubicBezTo>
                    <a:pt x="37" y="2"/>
                    <a:pt x="41" y="0"/>
                    <a:pt x="46" y="0"/>
                  </a:cubicBezTo>
                  <a:cubicBezTo>
                    <a:pt x="51" y="0"/>
                    <a:pt x="55" y="2"/>
                    <a:pt x="58" y="5"/>
                  </a:cubicBezTo>
                  <a:cubicBezTo>
                    <a:pt x="61" y="7"/>
                    <a:pt x="62" y="10"/>
                    <a:pt x="63" y="13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3" y="83"/>
                    <a:pt x="93" y="83"/>
                    <a:pt x="93" y="83"/>
                  </a:cubicBezTo>
                  <a:cubicBezTo>
                    <a:pt x="89" y="83"/>
                    <a:pt x="89" y="83"/>
                    <a:pt x="89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14" y="62"/>
                  </a:moveTo>
                  <a:cubicBezTo>
                    <a:pt x="14" y="70"/>
                    <a:pt x="14" y="70"/>
                    <a:pt x="14" y="70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14" y="62"/>
                    <a:pt x="14" y="62"/>
                    <a:pt x="14" y="62"/>
                  </a:cubicBezTo>
                  <a:close/>
                  <a:moveTo>
                    <a:pt x="35" y="42"/>
                  </a:moveTo>
                  <a:cubicBezTo>
                    <a:pt x="32" y="42"/>
                    <a:pt x="26" y="35"/>
                    <a:pt x="19" y="42"/>
                  </a:cubicBezTo>
                  <a:cubicBezTo>
                    <a:pt x="20" y="47"/>
                    <a:pt x="20" y="53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7"/>
                    <a:pt x="26" y="57"/>
                    <a:pt x="27" y="57"/>
                  </a:cubicBezTo>
                  <a:cubicBezTo>
                    <a:pt x="28" y="57"/>
                    <a:pt x="29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4" y="53"/>
                    <a:pt x="34" y="47"/>
                    <a:pt x="35" y="42"/>
                  </a:cubicBezTo>
                  <a:close/>
                  <a:moveTo>
                    <a:pt x="31" y="65"/>
                  </a:move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1" y="65"/>
                    <a:pt x="31" y="65"/>
                    <a:pt x="31" y="65"/>
                  </a:cubicBezTo>
                  <a:close/>
                  <a:moveTo>
                    <a:pt x="44" y="51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78" y="55"/>
                    <a:pt x="78" y="55"/>
                    <a:pt x="78" y="55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44" y="51"/>
                    <a:pt x="44" y="51"/>
                    <a:pt x="44" y="51"/>
                  </a:cubicBezTo>
                  <a:close/>
                  <a:moveTo>
                    <a:pt x="44" y="60"/>
                  </a:moveTo>
                  <a:cubicBezTo>
                    <a:pt x="44" y="65"/>
                    <a:pt x="44" y="65"/>
                    <a:pt x="44" y="65"/>
                  </a:cubicBezTo>
                  <a:cubicBezTo>
                    <a:pt x="59" y="65"/>
                    <a:pt x="59" y="65"/>
                    <a:pt x="59" y="65"/>
                  </a:cubicBezTo>
                  <a:cubicBezTo>
                    <a:pt x="59" y="60"/>
                    <a:pt x="59" y="60"/>
                    <a:pt x="59" y="60"/>
                  </a:cubicBezTo>
                  <a:cubicBezTo>
                    <a:pt x="44" y="60"/>
                    <a:pt x="44" y="60"/>
                    <a:pt x="44" y="60"/>
                  </a:cubicBezTo>
                  <a:close/>
                  <a:moveTo>
                    <a:pt x="44" y="42"/>
                  </a:moveTo>
                  <a:cubicBezTo>
                    <a:pt x="44" y="46"/>
                    <a:pt x="44" y="46"/>
                    <a:pt x="44" y="46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44" y="42"/>
                    <a:pt x="44" y="42"/>
                    <a:pt x="44" y="42"/>
                  </a:cubicBezTo>
                  <a:close/>
                  <a:moveTo>
                    <a:pt x="39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2" y="12"/>
                    <a:pt x="52" y="12"/>
                  </a:cubicBezTo>
                  <a:cubicBezTo>
                    <a:pt x="50" y="10"/>
                    <a:pt x="48" y="9"/>
                    <a:pt x="46" y="9"/>
                  </a:cubicBezTo>
                  <a:cubicBezTo>
                    <a:pt x="44" y="9"/>
                    <a:pt x="42" y="10"/>
                    <a:pt x="41" y="12"/>
                  </a:cubicBezTo>
                  <a:cubicBezTo>
                    <a:pt x="40" y="12"/>
                    <a:pt x="40" y="13"/>
                    <a:pt x="39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01" name="Freeform 322">
              <a:extLst>
                <a:ext uri="{FF2B5EF4-FFF2-40B4-BE49-F238E27FC236}">
                  <a16:creationId xmlns:a16="http://schemas.microsoft.com/office/drawing/2014/main" id="{1D7460F9-3E6F-4C83-873C-F73556B83F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9082" y="3706517"/>
              <a:ext cx="494368" cy="294517"/>
            </a:xfrm>
            <a:custGeom>
              <a:avLst/>
              <a:gdLst>
                <a:gd name="T0" fmla="*/ 49 w 106"/>
                <a:gd name="T1" fmla="*/ 1 h 63"/>
                <a:gd name="T2" fmla="*/ 43 w 106"/>
                <a:gd name="T3" fmla="*/ 9 h 63"/>
                <a:gd name="T4" fmla="*/ 37 w 106"/>
                <a:gd name="T5" fmla="*/ 9 h 63"/>
                <a:gd name="T6" fmla="*/ 29 w 106"/>
                <a:gd name="T7" fmla="*/ 9 h 63"/>
                <a:gd name="T8" fmla="*/ 8 w 106"/>
                <a:gd name="T9" fmla="*/ 9 h 63"/>
                <a:gd name="T10" fmla="*/ 0 w 106"/>
                <a:gd name="T11" fmla="*/ 17 h 63"/>
                <a:gd name="T12" fmla="*/ 0 w 106"/>
                <a:gd name="T13" fmla="*/ 17 h 63"/>
                <a:gd name="T14" fmla="*/ 8 w 106"/>
                <a:gd name="T15" fmla="*/ 25 h 63"/>
                <a:gd name="T16" fmla="*/ 24 w 106"/>
                <a:gd name="T17" fmla="*/ 25 h 63"/>
                <a:gd name="T18" fmla="*/ 23 w 106"/>
                <a:gd name="T19" fmla="*/ 30 h 63"/>
                <a:gd name="T20" fmla="*/ 23 w 106"/>
                <a:gd name="T21" fmla="*/ 30 h 63"/>
                <a:gd name="T22" fmla="*/ 28 w 106"/>
                <a:gd name="T23" fmla="*/ 37 h 63"/>
                <a:gd name="T24" fmla="*/ 26 w 106"/>
                <a:gd name="T25" fmla="*/ 42 h 63"/>
                <a:gd name="T26" fmla="*/ 26 w 106"/>
                <a:gd name="T27" fmla="*/ 42 h 63"/>
                <a:gd name="T28" fmla="*/ 34 w 106"/>
                <a:gd name="T29" fmla="*/ 50 h 63"/>
                <a:gd name="T30" fmla="*/ 34 w 106"/>
                <a:gd name="T31" fmla="*/ 50 h 63"/>
                <a:gd name="T32" fmla="*/ 32 w 106"/>
                <a:gd name="T33" fmla="*/ 55 h 63"/>
                <a:gd name="T34" fmla="*/ 32 w 106"/>
                <a:gd name="T35" fmla="*/ 55 h 63"/>
                <a:gd name="T36" fmla="*/ 39 w 106"/>
                <a:gd name="T37" fmla="*/ 62 h 63"/>
                <a:gd name="T38" fmla="*/ 70 w 106"/>
                <a:gd name="T39" fmla="*/ 62 h 63"/>
                <a:gd name="T40" fmla="*/ 77 w 106"/>
                <a:gd name="T41" fmla="*/ 56 h 63"/>
                <a:gd name="T42" fmla="*/ 89 w 106"/>
                <a:gd name="T43" fmla="*/ 54 h 63"/>
                <a:gd name="T44" fmla="*/ 89 w 106"/>
                <a:gd name="T45" fmla="*/ 63 h 63"/>
                <a:gd name="T46" fmla="*/ 106 w 106"/>
                <a:gd name="T47" fmla="*/ 63 h 63"/>
                <a:gd name="T48" fmla="*/ 106 w 106"/>
                <a:gd name="T49" fmla="*/ 7 h 63"/>
                <a:gd name="T50" fmla="*/ 89 w 106"/>
                <a:gd name="T51" fmla="*/ 7 h 63"/>
                <a:gd name="T52" fmla="*/ 89 w 106"/>
                <a:gd name="T53" fmla="*/ 10 h 63"/>
                <a:gd name="T54" fmla="*/ 89 w 106"/>
                <a:gd name="T55" fmla="*/ 33 h 63"/>
                <a:gd name="T56" fmla="*/ 86 w 106"/>
                <a:gd name="T57" fmla="*/ 34 h 63"/>
                <a:gd name="T58" fmla="*/ 84 w 106"/>
                <a:gd name="T59" fmla="*/ 13 h 63"/>
                <a:gd name="T60" fmla="*/ 49 w 106"/>
                <a:gd name="T61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6" h="63">
                  <a:moveTo>
                    <a:pt x="49" y="1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4" y="9"/>
                    <a:pt x="0" y="13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2"/>
                    <a:pt x="4" y="25"/>
                    <a:pt x="8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3" y="27"/>
                    <a:pt x="23" y="28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4"/>
                    <a:pt x="25" y="37"/>
                    <a:pt x="28" y="37"/>
                  </a:cubicBezTo>
                  <a:cubicBezTo>
                    <a:pt x="27" y="39"/>
                    <a:pt x="26" y="40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6"/>
                    <a:pt x="30" y="50"/>
                    <a:pt x="34" y="50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51"/>
                    <a:pt x="32" y="53"/>
                    <a:pt x="32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2" y="59"/>
                    <a:pt x="35" y="62"/>
                    <a:pt x="39" y="62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106" y="63"/>
                    <a:pt x="106" y="63"/>
                    <a:pt x="106" y="63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72" y="9"/>
                    <a:pt x="62" y="0"/>
                    <a:pt x="4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sp>
        <p:nvSpPr>
          <p:cNvPr id="242" name="矩形 55">
            <a:extLst>
              <a:ext uri="{FF2B5EF4-FFF2-40B4-BE49-F238E27FC236}">
                <a16:creationId xmlns:a16="http://schemas.microsoft.com/office/drawing/2014/main" id="{23C33A58-4A8B-43A3-98FB-4409FF5484D3}"/>
              </a:ext>
            </a:extLst>
          </p:cNvPr>
          <p:cNvSpPr/>
          <p:nvPr/>
        </p:nvSpPr>
        <p:spPr>
          <a:xfrm>
            <a:off x="1219199" y="1889452"/>
            <a:ext cx="2886357" cy="58477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spcBef>
                <a:spcPct val="0"/>
              </a:spcBef>
              <a:buNone/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区分不同家庭成员的用户登录信息填写系统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243" name="矩形 242">
            <a:extLst>
              <a:ext uri="{FF2B5EF4-FFF2-40B4-BE49-F238E27FC236}">
                <a16:creationId xmlns:a16="http://schemas.microsoft.com/office/drawing/2014/main" id="{1786F457-4C46-44DE-AE54-EC78ADC4EF8D}"/>
              </a:ext>
            </a:extLst>
          </p:cNvPr>
          <p:cNvSpPr/>
          <p:nvPr/>
        </p:nvSpPr>
        <p:spPr>
          <a:xfrm>
            <a:off x="2483547" y="1648230"/>
            <a:ext cx="1579278" cy="369332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spcBef>
                <a:spcPct val="0"/>
              </a:spcBef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用户登录系统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244" name="矩形 55">
            <a:extLst>
              <a:ext uri="{FF2B5EF4-FFF2-40B4-BE49-F238E27FC236}">
                <a16:creationId xmlns:a16="http://schemas.microsoft.com/office/drawing/2014/main" id="{A7028963-E53C-4435-9C96-330D7FC451A8}"/>
              </a:ext>
            </a:extLst>
          </p:cNvPr>
          <p:cNvSpPr/>
          <p:nvPr/>
        </p:nvSpPr>
        <p:spPr>
          <a:xfrm>
            <a:off x="199292" y="3513872"/>
            <a:ext cx="3470646" cy="83099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spcBef>
                <a:spcPct val="0"/>
              </a:spcBef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游戏运行本体、新手操作提示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r">
              <a:spcBef>
                <a:spcPct val="0"/>
              </a:spcBef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开始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结束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暂停界面、个人分数记录历史分数的本地保存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云端上传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sym typeface="思源黑体旧字形 Normal" panose="020B0400000000000000" pitchFamily="34" charset="-128"/>
            </a:endParaRPr>
          </a:p>
        </p:txBody>
      </p:sp>
      <p:sp>
        <p:nvSpPr>
          <p:cNvPr id="245" name="矩形 244">
            <a:extLst>
              <a:ext uri="{FF2B5EF4-FFF2-40B4-BE49-F238E27FC236}">
                <a16:creationId xmlns:a16="http://schemas.microsoft.com/office/drawing/2014/main" id="{FEC3EA23-2C6D-413D-A958-D2E196226334}"/>
              </a:ext>
            </a:extLst>
          </p:cNvPr>
          <p:cNvSpPr/>
          <p:nvPr/>
        </p:nvSpPr>
        <p:spPr>
          <a:xfrm>
            <a:off x="1877004" y="3258382"/>
            <a:ext cx="1800494" cy="369332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spcBef>
                <a:spcPct val="0"/>
              </a:spcBef>
            </a:pP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俄罗斯方块游戏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246" name="矩形 55">
            <a:extLst>
              <a:ext uri="{FF2B5EF4-FFF2-40B4-BE49-F238E27FC236}">
                <a16:creationId xmlns:a16="http://schemas.microsoft.com/office/drawing/2014/main" id="{6071496D-A30F-43FC-93E1-C8A5E8D22DA5}"/>
              </a:ext>
            </a:extLst>
          </p:cNvPr>
          <p:cNvSpPr/>
          <p:nvPr/>
        </p:nvSpPr>
        <p:spPr>
          <a:xfrm>
            <a:off x="910957" y="5026890"/>
            <a:ext cx="3236184" cy="107721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spcBef>
                <a:spcPct val="0"/>
              </a:spcBef>
              <a:buNone/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多人在线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PK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模式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r">
              <a:spcBef>
                <a:spcPct val="0"/>
              </a:spcBef>
              <a:buNone/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多人合作游戏模式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r">
              <a:spcBef>
                <a:spcPct val="0"/>
              </a:spcBef>
              <a:buNone/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多人分数排行榜的显示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r">
              <a:spcBef>
                <a:spcPct val="0"/>
              </a:spcBef>
              <a:buNone/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本地保存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云端上传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sym typeface="思源黑体旧字形 Normal" panose="020B0400000000000000" pitchFamily="34" charset="-128"/>
            </a:endParaRPr>
          </a:p>
        </p:txBody>
      </p:sp>
      <p:sp>
        <p:nvSpPr>
          <p:cNvPr id="247" name="矩形 246">
            <a:extLst>
              <a:ext uri="{FF2B5EF4-FFF2-40B4-BE49-F238E27FC236}">
                <a16:creationId xmlns:a16="http://schemas.microsoft.com/office/drawing/2014/main" id="{6CC68668-7238-4D81-94FC-23BBD186A56A}"/>
              </a:ext>
            </a:extLst>
          </p:cNvPr>
          <p:cNvSpPr/>
          <p:nvPr/>
        </p:nvSpPr>
        <p:spPr>
          <a:xfrm>
            <a:off x="2480936" y="4731175"/>
            <a:ext cx="1569660" cy="369332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spcBef>
                <a:spcPct val="0"/>
              </a:spcBef>
            </a:pP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家庭联机系统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248" name="矩形 55">
            <a:extLst>
              <a:ext uri="{FF2B5EF4-FFF2-40B4-BE49-F238E27FC236}">
                <a16:creationId xmlns:a16="http://schemas.microsoft.com/office/drawing/2014/main" id="{A7D11F09-B024-4672-AC15-1310BA506D33}"/>
              </a:ext>
            </a:extLst>
          </p:cNvPr>
          <p:cNvSpPr/>
          <p:nvPr/>
        </p:nvSpPr>
        <p:spPr>
          <a:xfrm>
            <a:off x="8221197" y="2376632"/>
            <a:ext cx="3090709" cy="107721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spcBef>
                <a:spcPct val="0"/>
              </a:spcBef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个人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保存个人登录信息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家庭身份信息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历史分数信息；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spcBef>
                <a:spcPct val="0"/>
              </a:spcBef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家庭组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保存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PK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信息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多人游戏信息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多人分数排行榜信息。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sym typeface="思源黑体旧字形 Normal" panose="020B0400000000000000" pitchFamily="34" charset="-128"/>
            </a:endParaRPr>
          </a:p>
        </p:txBody>
      </p:sp>
      <p:sp>
        <p:nvSpPr>
          <p:cNvPr id="249" name="矩形 248">
            <a:extLst>
              <a:ext uri="{FF2B5EF4-FFF2-40B4-BE49-F238E27FC236}">
                <a16:creationId xmlns:a16="http://schemas.microsoft.com/office/drawing/2014/main" id="{76FB113F-713A-4E02-8C45-4FC07EC83C68}"/>
              </a:ext>
            </a:extLst>
          </p:cNvPr>
          <p:cNvSpPr/>
          <p:nvPr/>
        </p:nvSpPr>
        <p:spPr>
          <a:xfrm>
            <a:off x="8205247" y="2122581"/>
            <a:ext cx="1338828" cy="369332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spcBef>
                <a:spcPct val="0"/>
              </a:spcBef>
            </a:pP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</a:rPr>
              <a:t>数据库系统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250" name="矩形 55">
            <a:extLst>
              <a:ext uri="{FF2B5EF4-FFF2-40B4-BE49-F238E27FC236}">
                <a16:creationId xmlns:a16="http://schemas.microsoft.com/office/drawing/2014/main" id="{FE400F8C-B939-460F-9406-518399DD3819}"/>
              </a:ext>
            </a:extLst>
          </p:cNvPr>
          <p:cNvSpPr/>
          <p:nvPr/>
        </p:nvSpPr>
        <p:spPr>
          <a:xfrm>
            <a:off x="8357663" y="4699333"/>
            <a:ext cx="2950265" cy="83099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spcBef>
                <a:spcPct val="0"/>
              </a:spcBef>
              <a:buNone/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更多其它的游戏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游戏平台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spcBef>
                <a:spcPct val="0"/>
              </a:spcBef>
              <a:buNone/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不同的联机娱乐模式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sym typeface="思源黑体旧字形 Normal" panose="020B0400000000000000" pitchFamily="34" charset="-128"/>
            </a:endParaRPr>
          </a:p>
        </p:txBody>
      </p:sp>
      <p:sp>
        <p:nvSpPr>
          <p:cNvPr id="251" name="矩形 250">
            <a:extLst>
              <a:ext uri="{FF2B5EF4-FFF2-40B4-BE49-F238E27FC236}">
                <a16:creationId xmlns:a16="http://schemas.microsoft.com/office/drawing/2014/main" id="{202966AF-66AC-4DA0-824D-3325FD9A89C7}"/>
              </a:ext>
            </a:extLst>
          </p:cNvPr>
          <p:cNvSpPr/>
          <p:nvPr/>
        </p:nvSpPr>
        <p:spPr>
          <a:xfrm>
            <a:off x="8349623" y="4399503"/>
            <a:ext cx="1114408" cy="369332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spcBef>
                <a:spcPct val="0"/>
              </a:spcBef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项目扩展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思源黑体旧字形 Normal" panose="020B0400000000000000" pitchFamily="34" charset="-128"/>
            </a:endParaRPr>
          </a:p>
        </p:txBody>
      </p:sp>
      <p:sp>
        <p:nvSpPr>
          <p:cNvPr id="258" name="文本框 257"/>
          <p:cNvSpPr txBox="1"/>
          <p:nvPr/>
        </p:nvSpPr>
        <p:spPr>
          <a:xfrm>
            <a:off x="5193648" y="33348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3200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功能设计</a:t>
            </a:r>
          </a:p>
        </p:txBody>
      </p:sp>
    </p:spTree>
    <p:extLst>
      <p:ext uri="{BB962C8B-B14F-4D97-AF65-F5344CB8AC3E}">
        <p14:creationId xmlns:p14="http://schemas.microsoft.com/office/powerpoint/2010/main" val="912666078"/>
      </p:ext>
    </p:extLst>
  </p:cSld>
  <p:clrMapOvr>
    <a:masterClrMapping/>
  </p:clrMapOvr>
  <p:transition spd="slow" advClick="0" advTm="2000">
    <p:fade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8" fill="hold" grpId="0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3" dur="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4" dur="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fill="hold" grpId="0" nodeType="withEffect" p14:presetBounceEnd="56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7" dur="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8" dur="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2" fill="hold" grpId="0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22" dur="5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23" dur="5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 p14:presetBounceEnd="56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26" dur="5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27" dur="5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2" presetClass="entr" presetSubtype="8" fill="hold" grpId="0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31" dur="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32" dur="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 p14:presetBounceEnd="56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35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36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38" presetID="2" presetClass="entr" presetSubtype="2" fill="hold" grpId="0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0" dur="500" fill="hold"/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1" dur="500" fill="hold"/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 p14:presetBounceEnd="56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4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5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7" presetID="2" presetClass="entr" presetSubtype="8" fill="hold" grpId="0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9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50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fill="hold" grpId="0" nodeType="withEffect" p14:presetBounceEnd="56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53" dur="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54" dur="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2" grpId="0"/>
          <p:bldP spid="243" grpId="0"/>
          <p:bldP spid="244" grpId="0"/>
          <p:bldP spid="245" grpId="0"/>
          <p:bldP spid="246" grpId="0"/>
          <p:bldP spid="247" grpId="0"/>
          <p:bldP spid="248" grpId="0"/>
          <p:bldP spid="249" grpId="0"/>
          <p:bldP spid="250" grpId="0"/>
          <p:bldP spid="25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0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38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7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2" grpId="0"/>
          <p:bldP spid="243" grpId="0"/>
          <p:bldP spid="244" grpId="0"/>
          <p:bldP spid="245" grpId="0"/>
          <p:bldP spid="246" grpId="0"/>
          <p:bldP spid="247" grpId="0"/>
          <p:bldP spid="248" grpId="0"/>
          <p:bldP spid="249" grpId="0"/>
          <p:bldP spid="250" grpId="0"/>
          <p:bldP spid="251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862902" y="3986975"/>
            <a:ext cx="4047903" cy="1415325"/>
            <a:chOff x="6170281" y="2999855"/>
            <a:chExt cx="4047903" cy="1415325"/>
          </a:xfrm>
        </p:grpSpPr>
        <p:sp>
          <p:nvSpPr>
            <p:cNvPr id="11" name="文本框 10"/>
            <p:cNvSpPr txBox="1"/>
            <p:nvPr/>
          </p:nvSpPr>
          <p:spPr>
            <a:xfrm>
              <a:off x="6170281" y="2999855"/>
              <a:ext cx="4047903" cy="101566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6000" b="1" dirty="0">
                  <a:solidFill>
                    <a:srgbClr val="B5042B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技术重难点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6304418" y="4415180"/>
              <a:ext cx="9144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矩形 11"/>
          <p:cNvSpPr/>
          <p:nvPr/>
        </p:nvSpPr>
        <p:spPr>
          <a:xfrm>
            <a:off x="0" y="-2982"/>
            <a:ext cx="5446643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5" name="矩形 11"/>
          <p:cNvSpPr/>
          <p:nvPr/>
        </p:nvSpPr>
        <p:spPr>
          <a:xfrm>
            <a:off x="0" y="-2982"/>
            <a:ext cx="4835236" cy="6858000"/>
          </a:xfrm>
          <a:custGeom>
            <a:avLst/>
            <a:gdLst>
              <a:gd name="connsiteX0" fmla="*/ 0 w 4835236"/>
              <a:gd name="connsiteY0" fmla="*/ 0 h 6858000"/>
              <a:gd name="connsiteX1" fmla="*/ 4835236 w 4835236"/>
              <a:gd name="connsiteY1" fmla="*/ 0 h 6858000"/>
              <a:gd name="connsiteX2" fmla="*/ 4835236 w 4835236"/>
              <a:gd name="connsiteY2" fmla="*/ 6858000 h 6858000"/>
              <a:gd name="connsiteX3" fmla="*/ 0 w 4835236"/>
              <a:gd name="connsiteY3" fmla="*/ 6858000 h 6858000"/>
              <a:gd name="connsiteX4" fmla="*/ 0 w 4835236"/>
              <a:gd name="connsiteY4" fmla="*/ 0 h 6858000"/>
              <a:gd name="connsiteX0" fmla="*/ 0 w 4835236"/>
              <a:gd name="connsiteY0" fmla="*/ 0 h 6858000"/>
              <a:gd name="connsiteX1" fmla="*/ 4835236 w 4835236"/>
              <a:gd name="connsiteY1" fmla="*/ 6858000 h 6858000"/>
              <a:gd name="connsiteX2" fmla="*/ 0 w 4835236"/>
              <a:gd name="connsiteY2" fmla="*/ 6858000 h 6858000"/>
              <a:gd name="connsiteX3" fmla="*/ 0 w 4835236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5236" h="6858000">
                <a:moveTo>
                  <a:pt x="0" y="0"/>
                </a:moveTo>
                <a:lnTo>
                  <a:pt x="483523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5042B"/>
          </a:solidFill>
          <a:ln>
            <a:noFill/>
          </a:ln>
          <a:effectLst>
            <a:outerShdw blurRad="254000" dist="127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6" name="矩形 10"/>
          <p:cNvSpPr/>
          <p:nvPr/>
        </p:nvSpPr>
        <p:spPr>
          <a:xfrm>
            <a:off x="0" y="16868"/>
            <a:ext cx="11091341" cy="4407597"/>
          </a:xfrm>
          <a:custGeom>
            <a:avLst/>
            <a:gdLst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11091341 w 11091341"/>
              <a:gd name="connsiteY2" fmla="*/ 3796145 h 3796145"/>
              <a:gd name="connsiteX3" fmla="*/ 0 w 11091341"/>
              <a:gd name="connsiteY3" fmla="*/ 3796145 h 3796145"/>
              <a:gd name="connsiteX4" fmla="*/ 0 w 11091341"/>
              <a:gd name="connsiteY4" fmla="*/ 0 h 3796145"/>
              <a:gd name="connsiteX0" fmla="*/ 0 w 11091341"/>
              <a:gd name="connsiteY0" fmla="*/ 0 h 3796145"/>
              <a:gd name="connsiteX1" fmla="*/ 11091341 w 11091341"/>
              <a:gd name="connsiteY1" fmla="*/ 0 h 3796145"/>
              <a:gd name="connsiteX2" fmla="*/ 0 w 11091341"/>
              <a:gd name="connsiteY2" fmla="*/ 3796145 h 3796145"/>
              <a:gd name="connsiteX3" fmla="*/ 0 w 11091341"/>
              <a:gd name="connsiteY3" fmla="*/ 0 h 3796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1341" h="3796145">
                <a:moveTo>
                  <a:pt x="0" y="0"/>
                </a:moveTo>
                <a:lnTo>
                  <a:pt x="11091341" y="0"/>
                </a:lnTo>
                <a:lnTo>
                  <a:pt x="0" y="3796145"/>
                </a:lnTo>
                <a:lnTo>
                  <a:pt x="0" y="0"/>
                </a:lnTo>
                <a:close/>
              </a:path>
            </a:pathLst>
          </a:custGeom>
          <a:solidFill>
            <a:srgbClr val="DD3F5F"/>
          </a:solidFill>
          <a:ln>
            <a:noFill/>
          </a:ln>
          <a:effectLst>
            <a:outerShdw blurRad="381000" dist="190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旧字形 Normal" panose="020B0400000000000000" pitchFamily="34" charset="-128"/>
              <a:ea typeface="思源黑体旧字形 Normal" panose="020B0400000000000000" pitchFamily="34" charset="-128"/>
              <a:sym typeface="思源黑体旧字形 Normal" panose="020B0400000000000000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12150" y="3500479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rPr>
              <a:t>PART 03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旧字形 Normal" panose="020B0400000000000000" pitchFamily="34" charset="-128"/>
              <a:ea typeface="思源黑体旧字形 Normal" panose="020B0400000000000000" pitchFamily="34" charset="-128"/>
              <a:cs typeface="+mn-ea"/>
              <a:sym typeface="思源黑体旧字形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64626016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5467FE73-1C07-46E2-973F-F671098FC006}"/>
              </a:ext>
            </a:extLst>
          </p:cNvPr>
          <p:cNvSpPr/>
          <p:nvPr/>
        </p:nvSpPr>
        <p:spPr>
          <a:xfrm>
            <a:off x="4545343" y="2157179"/>
            <a:ext cx="3101314" cy="32643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面向家庭的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俄罗斯方块系统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3925849" y="1988457"/>
            <a:ext cx="4343930" cy="3606802"/>
            <a:chOff x="4239876" y="2101590"/>
            <a:chExt cx="3686848" cy="3061220"/>
          </a:xfrm>
        </p:grpSpPr>
        <p:sp>
          <p:nvSpPr>
            <p:cNvPr id="54" name="椭圆 53"/>
            <p:cNvSpPr/>
            <p:nvPr/>
          </p:nvSpPr>
          <p:spPr>
            <a:xfrm>
              <a:off x="4239876" y="2101590"/>
              <a:ext cx="1025939" cy="1025939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6900785" y="2101590"/>
              <a:ext cx="1025939" cy="1025939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4239876" y="4136871"/>
              <a:ext cx="1025939" cy="1025939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6900785" y="4179047"/>
              <a:ext cx="983763" cy="983763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02" name="Freeform 108"/>
            <p:cNvSpPr>
              <a:spLocks noChangeArrowheads="1"/>
            </p:cNvSpPr>
            <p:nvPr/>
          </p:nvSpPr>
          <p:spPr bwMode="auto">
            <a:xfrm>
              <a:off x="4571592" y="4468590"/>
              <a:ext cx="362508" cy="362501"/>
            </a:xfrm>
            <a:custGeom>
              <a:avLst/>
              <a:gdLst>
                <a:gd name="T0" fmla="*/ 163146 w 453"/>
                <a:gd name="T1" fmla="*/ 84278 h 454"/>
                <a:gd name="T2" fmla="*/ 163146 w 453"/>
                <a:gd name="T3" fmla="*/ 84278 h 454"/>
                <a:gd name="T4" fmla="*/ 163146 w 453"/>
                <a:gd name="T5" fmla="*/ 84278 h 454"/>
                <a:gd name="T6" fmla="*/ 163146 w 453"/>
                <a:gd name="T7" fmla="*/ 84278 h 454"/>
                <a:gd name="T8" fmla="*/ 163146 w 453"/>
                <a:gd name="T9" fmla="*/ 84278 h 454"/>
                <a:gd name="T10" fmla="*/ 163146 w 453"/>
                <a:gd name="T11" fmla="*/ 86799 h 454"/>
                <a:gd name="T12" fmla="*/ 163146 w 453"/>
                <a:gd name="T13" fmla="*/ 86799 h 454"/>
                <a:gd name="T14" fmla="*/ 163146 w 453"/>
                <a:gd name="T15" fmla="*/ 86799 h 454"/>
                <a:gd name="T16" fmla="*/ 163146 w 453"/>
                <a:gd name="T17" fmla="*/ 86799 h 454"/>
                <a:gd name="T18" fmla="*/ 160619 w 453"/>
                <a:gd name="T19" fmla="*/ 91841 h 454"/>
                <a:gd name="T20" fmla="*/ 160619 w 453"/>
                <a:gd name="T21" fmla="*/ 91841 h 454"/>
                <a:gd name="T22" fmla="*/ 102147 w 453"/>
                <a:gd name="T23" fmla="*/ 160632 h 454"/>
                <a:gd name="T24" fmla="*/ 102147 w 453"/>
                <a:gd name="T25" fmla="*/ 160632 h 454"/>
                <a:gd name="T26" fmla="*/ 94206 w 453"/>
                <a:gd name="T27" fmla="*/ 163153 h 454"/>
                <a:gd name="T28" fmla="*/ 94206 w 453"/>
                <a:gd name="T29" fmla="*/ 163153 h 454"/>
                <a:gd name="T30" fmla="*/ 94206 w 453"/>
                <a:gd name="T31" fmla="*/ 163153 h 454"/>
                <a:gd name="T32" fmla="*/ 94206 w 453"/>
                <a:gd name="T33" fmla="*/ 163153 h 454"/>
                <a:gd name="T34" fmla="*/ 91679 w 453"/>
                <a:gd name="T35" fmla="*/ 163153 h 454"/>
                <a:gd name="T36" fmla="*/ 91679 w 453"/>
                <a:gd name="T37" fmla="*/ 163153 h 454"/>
                <a:gd name="T38" fmla="*/ 86626 w 453"/>
                <a:gd name="T39" fmla="*/ 160632 h 454"/>
                <a:gd name="T40" fmla="*/ 86626 w 453"/>
                <a:gd name="T41" fmla="*/ 160632 h 454"/>
                <a:gd name="T42" fmla="*/ 2527 w 453"/>
                <a:gd name="T43" fmla="*/ 84278 h 454"/>
                <a:gd name="T44" fmla="*/ 2527 w 453"/>
                <a:gd name="T45" fmla="*/ 84278 h 454"/>
                <a:gd name="T46" fmla="*/ 0 w 453"/>
                <a:gd name="T47" fmla="*/ 76354 h 454"/>
                <a:gd name="T48" fmla="*/ 0 w 453"/>
                <a:gd name="T49" fmla="*/ 76354 h 454"/>
                <a:gd name="T50" fmla="*/ 0 w 453"/>
                <a:gd name="T51" fmla="*/ 20529 h 454"/>
                <a:gd name="T52" fmla="*/ 0 w 453"/>
                <a:gd name="T53" fmla="*/ 10445 h 454"/>
                <a:gd name="T54" fmla="*/ 0 w 453"/>
                <a:gd name="T55" fmla="*/ 10445 h 454"/>
                <a:gd name="T56" fmla="*/ 0 w 453"/>
                <a:gd name="T57" fmla="*/ 10445 h 454"/>
                <a:gd name="T58" fmla="*/ 10106 w 453"/>
                <a:gd name="T59" fmla="*/ 0 h 454"/>
                <a:gd name="T60" fmla="*/ 10106 w 453"/>
                <a:gd name="T61" fmla="*/ 0 h 454"/>
                <a:gd name="T62" fmla="*/ 73993 w 453"/>
                <a:gd name="T63" fmla="*/ 0 h 454"/>
                <a:gd name="T64" fmla="*/ 73993 w 453"/>
                <a:gd name="T65" fmla="*/ 0 h 454"/>
                <a:gd name="T66" fmla="*/ 73993 w 453"/>
                <a:gd name="T67" fmla="*/ 0 h 454"/>
                <a:gd name="T68" fmla="*/ 81573 w 453"/>
                <a:gd name="T69" fmla="*/ 5402 h 454"/>
                <a:gd name="T70" fmla="*/ 158093 w 453"/>
                <a:gd name="T71" fmla="*/ 78875 h 454"/>
                <a:gd name="T72" fmla="*/ 163146 w 453"/>
                <a:gd name="T73" fmla="*/ 84278 h 454"/>
                <a:gd name="T74" fmla="*/ 25266 w 453"/>
                <a:gd name="T75" fmla="*/ 15487 h 454"/>
                <a:gd name="T76" fmla="*/ 25266 w 453"/>
                <a:gd name="T77" fmla="*/ 15487 h 454"/>
                <a:gd name="T78" fmla="*/ 12633 w 453"/>
                <a:gd name="T79" fmla="*/ 28093 h 454"/>
                <a:gd name="T80" fmla="*/ 25266 w 453"/>
                <a:gd name="T81" fmla="*/ 40698 h 454"/>
                <a:gd name="T82" fmla="*/ 40787 w 453"/>
                <a:gd name="T83" fmla="*/ 28093 h 454"/>
                <a:gd name="T84" fmla="*/ 25266 w 453"/>
                <a:gd name="T85" fmla="*/ 15487 h 45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453" h="454">
                  <a:moveTo>
                    <a:pt x="452" y="234"/>
                  </a:moveTo>
                  <a:lnTo>
                    <a:pt x="452" y="234"/>
                  </a:lnTo>
                  <a:cubicBezTo>
                    <a:pt x="452" y="234"/>
                    <a:pt x="452" y="234"/>
                    <a:pt x="452" y="241"/>
                  </a:cubicBezTo>
                  <a:cubicBezTo>
                    <a:pt x="452" y="248"/>
                    <a:pt x="445" y="255"/>
                    <a:pt x="445" y="255"/>
                  </a:cubicBezTo>
                  <a:cubicBezTo>
                    <a:pt x="283" y="446"/>
                    <a:pt x="283" y="446"/>
                    <a:pt x="283" y="446"/>
                  </a:cubicBezTo>
                  <a:cubicBezTo>
                    <a:pt x="275" y="453"/>
                    <a:pt x="268" y="453"/>
                    <a:pt x="261" y="453"/>
                  </a:cubicBezTo>
                  <a:lnTo>
                    <a:pt x="254" y="453"/>
                  </a:lnTo>
                  <a:cubicBezTo>
                    <a:pt x="254" y="453"/>
                    <a:pt x="247" y="453"/>
                    <a:pt x="240" y="446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0" y="226"/>
                    <a:pt x="0" y="219"/>
                    <a:pt x="0" y="212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5"/>
                    <a:pt x="7" y="0"/>
                    <a:pt x="28" y="0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12" y="0"/>
                    <a:pt x="219" y="8"/>
                    <a:pt x="226" y="15"/>
                  </a:cubicBezTo>
                  <a:cubicBezTo>
                    <a:pt x="438" y="219"/>
                    <a:pt x="438" y="219"/>
                    <a:pt x="438" y="219"/>
                  </a:cubicBezTo>
                  <a:cubicBezTo>
                    <a:pt x="445" y="219"/>
                    <a:pt x="445" y="226"/>
                    <a:pt x="452" y="234"/>
                  </a:cubicBezTo>
                  <a:close/>
                  <a:moveTo>
                    <a:pt x="70" y="43"/>
                  </a:moveTo>
                  <a:lnTo>
                    <a:pt x="70" y="43"/>
                  </a:lnTo>
                  <a:cubicBezTo>
                    <a:pt x="49" y="43"/>
                    <a:pt x="35" y="57"/>
                    <a:pt x="35" y="78"/>
                  </a:cubicBezTo>
                  <a:cubicBezTo>
                    <a:pt x="35" y="99"/>
                    <a:pt x="49" y="113"/>
                    <a:pt x="70" y="113"/>
                  </a:cubicBezTo>
                  <a:cubicBezTo>
                    <a:pt x="92" y="113"/>
                    <a:pt x="113" y="99"/>
                    <a:pt x="113" y="78"/>
                  </a:cubicBezTo>
                  <a:cubicBezTo>
                    <a:pt x="113" y="57"/>
                    <a:pt x="92" y="43"/>
                    <a:pt x="70" y="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03" name="Freeform 113"/>
            <p:cNvSpPr>
              <a:spLocks noChangeArrowheads="1"/>
            </p:cNvSpPr>
            <p:nvPr/>
          </p:nvSpPr>
          <p:spPr bwMode="auto">
            <a:xfrm>
              <a:off x="7156831" y="4466798"/>
              <a:ext cx="485689" cy="408261"/>
            </a:xfrm>
            <a:custGeom>
              <a:avLst/>
              <a:gdLst>
                <a:gd name="T0" fmla="*/ 218707 w 608"/>
                <a:gd name="T1" fmla="*/ 76549 h 510"/>
                <a:gd name="T2" fmla="*/ 218707 w 608"/>
                <a:gd name="T3" fmla="*/ 79076 h 510"/>
                <a:gd name="T4" fmla="*/ 218707 w 608"/>
                <a:gd name="T5" fmla="*/ 79076 h 510"/>
                <a:gd name="T6" fmla="*/ 208618 w 608"/>
                <a:gd name="T7" fmla="*/ 89186 h 510"/>
                <a:gd name="T8" fmla="*/ 177992 w 608"/>
                <a:gd name="T9" fmla="*/ 176206 h 510"/>
                <a:gd name="T10" fmla="*/ 167903 w 608"/>
                <a:gd name="T11" fmla="*/ 183789 h 510"/>
                <a:gd name="T12" fmla="*/ 167903 w 608"/>
                <a:gd name="T13" fmla="*/ 183789 h 510"/>
                <a:gd name="T14" fmla="*/ 162859 w 608"/>
                <a:gd name="T15" fmla="*/ 183789 h 510"/>
                <a:gd name="T16" fmla="*/ 50803 w 608"/>
                <a:gd name="T17" fmla="*/ 183789 h 510"/>
                <a:gd name="T18" fmla="*/ 50803 w 608"/>
                <a:gd name="T19" fmla="*/ 183789 h 510"/>
                <a:gd name="T20" fmla="*/ 40715 w 608"/>
                <a:gd name="T21" fmla="*/ 176206 h 510"/>
                <a:gd name="T22" fmla="*/ 10089 w 608"/>
                <a:gd name="T23" fmla="*/ 89186 h 510"/>
                <a:gd name="T24" fmla="*/ 10089 w 608"/>
                <a:gd name="T25" fmla="*/ 68966 h 510"/>
                <a:gd name="T26" fmla="*/ 50803 w 608"/>
                <a:gd name="T27" fmla="*/ 68966 h 510"/>
                <a:gd name="T28" fmla="*/ 83952 w 608"/>
                <a:gd name="T29" fmla="*/ 68966 h 510"/>
                <a:gd name="T30" fmla="*/ 127189 w 608"/>
                <a:gd name="T31" fmla="*/ 68966 h 510"/>
                <a:gd name="T32" fmla="*/ 152770 w 608"/>
                <a:gd name="T33" fmla="*/ 68966 h 510"/>
                <a:gd name="T34" fmla="*/ 167903 w 608"/>
                <a:gd name="T35" fmla="*/ 68966 h 510"/>
                <a:gd name="T36" fmla="*/ 208618 w 608"/>
                <a:gd name="T37" fmla="*/ 68966 h 510"/>
                <a:gd name="T38" fmla="*/ 208618 w 608"/>
                <a:gd name="T39" fmla="*/ 68966 h 510"/>
                <a:gd name="T40" fmla="*/ 78907 w 608"/>
                <a:gd name="T41" fmla="*/ 99658 h 510"/>
                <a:gd name="T42" fmla="*/ 68458 w 608"/>
                <a:gd name="T43" fmla="*/ 89186 h 510"/>
                <a:gd name="T44" fmla="*/ 58370 w 608"/>
                <a:gd name="T45" fmla="*/ 153097 h 510"/>
                <a:gd name="T46" fmla="*/ 78907 w 608"/>
                <a:gd name="T47" fmla="*/ 153097 h 510"/>
                <a:gd name="T48" fmla="*/ 119622 w 608"/>
                <a:gd name="T49" fmla="*/ 99658 h 510"/>
                <a:gd name="T50" fmla="*/ 109534 w 608"/>
                <a:gd name="T51" fmla="*/ 89186 h 510"/>
                <a:gd name="T52" fmla="*/ 99085 w 608"/>
                <a:gd name="T53" fmla="*/ 153097 h 510"/>
                <a:gd name="T54" fmla="*/ 119622 w 608"/>
                <a:gd name="T55" fmla="*/ 153097 h 510"/>
                <a:gd name="T56" fmla="*/ 160337 w 608"/>
                <a:gd name="T57" fmla="*/ 99658 h 510"/>
                <a:gd name="T58" fmla="*/ 150248 w 608"/>
                <a:gd name="T59" fmla="*/ 89186 h 510"/>
                <a:gd name="T60" fmla="*/ 139799 w 608"/>
                <a:gd name="T61" fmla="*/ 153097 h 510"/>
                <a:gd name="T62" fmla="*/ 160337 w 608"/>
                <a:gd name="T63" fmla="*/ 153097 h 510"/>
                <a:gd name="T64" fmla="*/ 122144 w 608"/>
                <a:gd name="T65" fmla="*/ 15165 h 510"/>
                <a:gd name="T66" fmla="*/ 122144 w 608"/>
                <a:gd name="T67" fmla="*/ 15165 h 510"/>
                <a:gd name="T68" fmla="*/ 129711 w 608"/>
                <a:gd name="T69" fmla="*/ 0 h 510"/>
                <a:gd name="T70" fmla="*/ 139799 w 608"/>
                <a:gd name="T71" fmla="*/ 5055 h 510"/>
                <a:gd name="T72" fmla="*/ 142321 w 608"/>
                <a:gd name="T73" fmla="*/ 58856 h 510"/>
                <a:gd name="T74" fmla="*/ 96562 w 608"/>
                <a:gd name="T75" fmla="*/ 15165 h 510"/>
                <a:gd name="T76" fmla="*/ 76385 w 608"/>
                <a:gd name="T77" fmla="*/ 58856 h 510"/>
                <a:gd name="T78" fmla="*/ 78907 w 608"/>
                <a:gd name="T79" fmla="*/ 5055 h 510"/>
                <a:gd name="T80" fmla="*/ 88996 w 608"/>
                <a:gd name="T81" fmla="*/ 0 h 510"/>
                <a:gd name="T82" fmla="*/ 96562 w 608"/>
                <a:gd name="T83" fmla="*/ 15165 h 510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608" h="510">
                  <a:moveTo>
                    <a:pt x="607" y="212"/>
                  </a:moveTo>
                  <a:lnTo>
                    <a:pt x="607" y="212"/>
                  </a:lnTo>
                  <a:lnTo>
                    <a:pt x="607" y="219"/>
                  </a:lnTo>
                  <a:cubicBezTo>
                    <a:pt x="607" y="233"/>
                    <a:pt x="593" y="247"/>
                    <a:pt x="579" y="247"/>
                  </a:cubicBezTo>
                  <a:cubicBezTo>
                    <a:pt x="551" y="247"/>
                    <a:pt x="551" y="247"/>
                    <a:pt x="551" y="247"/>
                  </a:cubicBezTo>
                  <a:cubicBezTo>
                    <a:pt x="494" y="488"/>
                    <a:pt x="494" y="488"/>
                    <a:pt x="494" y="488"/>
                  </a:cubicBezTo>
                  <a:cubicBezTo>
                    <a:pt x="487" y="502"/>
                    <a:pt x="480" y="509"/>
                    <a:pt x="466" y="509"/>
                  </a:cubicBezTo>
                  <a:cubicBezTo>
                    <a:pt x="459" y="509"/>
                    <a:pt x="459" y="509"/>
                    <a:pt x="459" y="509"/>
                  </a:cubicBezTo>
                  <a:cubicBezTo>
                    <a:pt x="452" y="509"/>
                    <a:pt x="452" y="509"/>
                    <a:pt x="452" y="509"/>
                  </a:cubicBezTo>
                  <a:cubicBezTo>
                    <a:pt x="141" y="509"/>
                    <a:pt x="141" y="509"/>
                    <a:pt x="141" y="509"/>
                  </a:cubicBezTo>
                  <a:cubicBezTo>
                    <a:pt x="127" y="509"/>
                    <a:pt x="120" y="502"/>
                    <a:pt x="113" y="488"/>
                  </a:cubicBezTo>
                  <a:cubicBezTo>
                    <a:pt x="56" y="247"/>
                    <a:pt x="56" y="247"/>
                    <a:pt x="56" y="247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14" y="247"/>
                    <a:pt x="0" y="233"/>
                    <a:pt x="0" y="219"/>
                  </a:cubicBezTo>
                  <a:cubicBezTo>
                    <a:pt x="0" y="198"/>
                    <a:pt x="14" y="191"/>
                    <a:pt x="28" y="191"/>
                  </a:cubicBezTo>
                  <a:cubicBezTo>
                    <a:pt x="141" y="191"/>
                    <a:pt x="141" y="191"/>
                    <a:pt x="141" y="191"/>
                  </a:cubicBezTo>
                  <a:cubicBezTo>
                    <a:pt x="233" y="191"/>
                    <a:pt x="233" y="191"/>
                    <a:pt x="233" y="191"/>
                  </a:cubicBezTo>
                  <a:cubicBezTo>
                    <a:pt x="353" y="191"/>
                    <a:pt x="353" y="191"/>
                    <a:pt x="353" y="191"/>
                  </a:cubicBezTo>
                  <a:cubicBezTo>
                    <a:pt x="424" y="191"/>
                    <a:pt x="424" y="191"/>
                    <a:pt x="424" y="191"/>
                  </a:cubicBezTo>
                  <a:cubicBezTo>
                    <a:pt x="466" y="191"/>
                    <a:pt x="466" y="191"/>
                    <a:pt x="466" y="191"/>
                  </a:cubicBezTo>
                  <a:cubicBezTo>
                    <a:pt x="579" y="191"/>
                    <a:pt x="579" y="191"/>
                    <a:pt x="579" y="191"/>
                  </a:cubicBezTo>
                  <a:cubicBezTo>
                    <a:pt x="593" y="191"/>
                    <a:pt x="600" y="198"/>
                    <a:pt x="607" y="212"/>
                  </a:cubicBezTo>
                  <a:close/>
                  <a:moveTo>
                    <a:pt x="219" y="276"/>
                  </a:moveTo>
                  <a:lnTo>
                    <a:pt x="219" y="276"/>
                  </a:lnTo>
                  <a:cubicBezTo>
                    <a:pt x="219" y="254"/>
                    <a:pt x="205" y="247"/>
                    <a:pt x="190" y="247"/>
                  </a:cubicBezTo>
                  <a:cubicBezTo>
                    <a:pt x="176" y="247"/>
                    <a:pt x="162" y="254"/>
                    <a:pt x="162" y="276"/>
                  </a:cubicBezTo>
                  <a:cubicBezTo>
                    <a:pt x="162" y="424"/>
                    <a:pt x="162" y="424"/>
                    <a:pt x="162" y="424"/>
                  </a:cubicBezTo>
                  <a:cubicBezTo>
                    <a:pt x="162" y="438"/>
                    <a:pt x="176" y="452"/>
                    <a:pt x="190" y="452"/>
                  </a:cubicBezTo>
                  <a:cubicBezTo>
                    <a:pt x="205" y="452"/>
                    <a:pt x="219" y="438"/>
                    <a:pt x="219" y="424"/>
                  </a:cubicBezTo>
                  <a:lnTo>
                    <a:pt x="219" y="276"/>
                  </a:lnTo>
                  <a:close/>
                  <a:moveTo>
                    <a:pt x="332" y="276"/>
                  </a:moveTo>
                  <a:lnTo>
                    <a:pt x="332" y="276"/>
                  </a:lnTo>
                  <a:cubicBezTo>
                    <a:pt x="332" y="254"/>
                    <a:pt x="318" y="247"/>
                    <a:pt x="304" y="247"/>
                  </a:cubicBezTo>
                  <a:cubicBezTo>
                    <a:pt x="290" y="247"/>
                    <a:pt x="275" y="254"/>
                    <a:pt x="275" y="276"/>
                  </a:cubicBezTo>
                  <a:cubicBezTo>
                    <a:pt x="275" y="424"/>
                    <a:pt x="275" y="424"/>
                    <a:pt x="275" y="424"/>
                  </a:cubicBezTo>
                  <a:cubicBezTo>
                    <a:pt x="275" y="438"/>
                    <a:pt x="290" y="452"/>
                    <a:pt x="304" y="452"/>
                  </a:cubicBezTo>
                  <a:cubicBezTo>
                    <a:pt x="318" y="452"/>
                    <a:pt x="332" y="438"/>
                    <a:pt x="332" y="424"/>
                  </a:cubicBezTo>
                  <a:lnTo>
                    <a:pt x="332" y="276"/>
                  </a:lnTo>
                  <a:close/>
                  <a:moveTo>
                    <a:pt x="445" y="276"/>
                  </a:moveTo>
                  <a:lnTo>
                    <a:pt x="445" y="276"/>
                  </a:lnTo>
                  <a:cubicBezTo>
                    <a:pt x="445" y="254"/>
                    <a:pt x="431" y="247"/>
                    <a:pt x="417" y="247"/>
                  </a:cubicBezTo>
                  <a:cubicBezTo>
                    <a:pt x="403" y="247"/>
                    <a:pt x="388" y="254"/>
                    <a:pt x="388" y="276"/>
                  </a:cubicBezTo>
                  <a:cubicBezTo>
                    <a:pt x="388" y="424"/>
                    <a:pt x="388" y="424"/>
                    <a:pt x="388" y="424"/>
                  </a:cubicBezTo>
                  <a:cubicBezTo>
                    <a:pt x="388" y="438"/>
                    <a:pt x="403" y="452"/>
                    <a:pt x="417" y="452"/>
                  </a:cubicBezTo>
                  <a:cubicBezTo>
                    <a:pt x="431" y="452"/>
                    <a:pt x="445" y="438"/>
                    <a:pt x="445" y="424"/>
                  </a:cubicBezTo>
                  <a:lnTo>
                    <a:pt x="445" y="276"/>
                  </a:lnTo>
                  <a:close/>
                  <a:moveTo>
                    <a:pt x="339" y="42"/>
                  </a:moveTo>
                  <a:lnTo>
                    <a:pt x="339" y="42"/>
                  </a:lnTo>
                  <a:cubicBezTo>
                    <a:pt x="332" y="35"/>
                    <a:pt x="332" y="35"/>
                    <a:pt x="332" y="28"/>
                  </a:cubicBezTo>
                  <a:cubicBezTo>
                    <a:pt x="332" y="14"/>
                    <a:pt x="346" y="0"/>
                    <a:pt x="360" y="0"/>
                  </a:cubicBezTo>
                  <a:cubicBezTo>
                    <a:pt x="374" y="0"/>
                    <a:pt x="381" y="7"/>
                    <a:pt x="388" y="14"/>
                  </a:cubicBezTo>
                  <a:cubicBezTo>
                    <a:pt x="459" y="163"/>
                    <a:pt x="459" y="163"/>
                    <a:pt x="459" y="163"/>
                  </a:cubicBezTo>
                  <a:cubicBezTo>
                    <a:pt x="395" y="163"/>
                    <a:pt x="395" y="163"/>
                    <a:pt x="395" y="163"/>
                  </a:cubicBezTo>
                  <a:lnTo>
                    <a:pt x="339" y="42"/>
                  </a:lnTo>
                  <a:close/>
                  <a:moveTo>
                    <a:pt x="268" y="42"/>
                  </a:moveTo>
                  <a:lnTo>
                    <a:pt x="268" y="42"/>
                  </a:lnTo>
                  <a:cubicBezTo>
                    <a:pt x="212" y="163"/>
                    <a:pt x="212" y="163"/>
                    <a:pt x="212" y="163"/>
                  </a:cubicBezTo>
                  <a:cubicBezTo>
                    <a:pt x="148" y="163"/>
                    <a:pt x="148" y="163"/>
                    <a:pt x="148" y="163"/>
                  </a:cubicBezTo>
                  <a:cubicBezTo>
                    <a:pt x="219" y="14"/>
                    <a:pt x="219" y="14"/>
                    <a:pt x="219" y="14"/>
                  </a:cubicBezTo>
                  <a:cubicBezTo>
                    <a:pt x="226" y="7"/>
                    <a:pt x="233" y="0"/>
                    <a:pt x="247" y="0"/>
                  </a:cubicBezTo>
                  <a:cubicBezTo>
                    <a:pt x="261" y="0"/>
                    <a:pt x="275" y="14"/>
                    <a:pt x="275" y="28"/>
                  </a:cubicBezTo>
                  <a:cubicBezTo>
                    <a:pt x="275" y="35"/>
                    <a:pt x="275" y="35"/>
                    <a:pt x="268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04" name="Freeform 115"/>
            <p:cNvSpPr>
              <a:spLocks noChangeArrowheads="1"/>
            </p:cNvSpPr>
            <p:nvPr/>
          </p:nvSpPr>
          <p:spPr bwMode="auto">
            <a:xfrm>
              <a:off x="4566756" y="2458708"/>
              <a:ext cx="372180" cy="342078"/>
            </a:xfrm>
            <a:custGeom>
              <a:avLst/>
              <a:gdLst>
                <a:gd name="T0" fmla="*/ 215533 w 601"/>
                <a:gd name="T1" fmla="*/ 81245 h 552"/>
                <a:gd name="T2" fmla="*/ 215533 w 601"/>
                <a:gd name="T3" fmla="*/ 81245 h 552"/>
                <a:gd name="T4" fmla="*/ 187514 w 601"/>
                <a:gd name="T5" fmla="*/ 109285 h 552"/>
                <a:gd name="T6" fmla="*/ 162368 w 601"/>
                <a:gd name="T7" fmla="*/ 81245 h 552"/>
                <a:gd name="T8" fmla="*/ 162368 w 601"/>
                <a:gd name="T9" fmla="*/ 81245 h 552"/>
                <a:gd name="T10" fmla="*/ 162368 w 601"/>
                <a:gd name="T11" fmla="*/ 81245 h 552"/>
                <a:gd name="T12" fmla="*/ 162368 w 601"/>
                <a:gd name="T13" fmla="*/ 81245 h 552"/>
                <a:gd name="T14" fmla="*/ 134349 w 601"/>
                <a:gd name="T15" fmla="*/ 109285 h 552"/>
                <a:gd name="T16" fmla="*/ 106330 w 601"/>
                <a:gd name="T17" fmla="*/ 81245 h 552"/>
                <a:gd name="T18" fmla="*/ 106330 w 601"/>
                <a:gd name="T19" fmla="*/ 81245 h 552"/>
                <a:gd name="T20" fmla="*/ 106330 w 601"/>
                <a:gd name="T21" fmla="*/ 81245 h 552"/>
                <a:gd name="T22" fmla="*/ 106330 w 601"/>
                <a:gd name="T23" fmla="*/ 81245 h 552"/>
                <a:gd name="T24" fmla="*/ 106330 w 601"/>
                <a:gd name="T25" fmla="*/ 81245 h 552"/>
                <a:gd name="T26" fmla="*/ 81184 w 601"/>
                <a:gd name="T27" fmla="*/ 109285 h 552"/>
                <a:gd name="T28" fmla="*/ 53165 w 601"/>
                <a:gd name="T29" fmla="*/ 81245 h 552"/>
                <a:gd name="T30" fmla="*/ 53165 w 601"/>
                <a:gd name="T31" fmla="*/ 81245 h 552"/>
                <a:gd name="T32" fmla="*/ 53165 w 601"/>
                <a:gd name="T33" fmla="*/ 81245 h 552"/>
                <a:gd name="T34" fmla="*/ 53165 w 601"/>
                <a:gd name="T35" fmla="*/ 81245 h 552"/>
                <a:gd name="T36" fmla="*/ 53165 w 601"/>
                <a:gd name="T37" fmla="*/ 81245 h 552"/>
                <a:gd name="T38" fmla="*/ 25145 w 601"/>
                <a:gd name="T39" fmla="*/ 109285 h 552"/>
                <a:gd name="T40" fmla="*/ 0 w 601"/>
                <a:gd name="T41" fmla="*/ 81245 h 552"/>
                <a:gd name="T42" fmla="*/ 0 w 601"/>
                <a:gd name="T43" fmla="*/ 81245 h 552"/>
                <a:gd name="T44" fmla="*/ 0 w 601"/>
                <a:gd name="T45" fmla="*/ 81245 h 552"/>
                <a:gd name="T46" fmla="*/ 0 w 601"/>
                <a:gd name="T47" fmla="*/ 81245 h 552"/>
                <a:gd name="T48" fmla="*/ 17602 w 601"/>
                <a:gd name="T49" fmla="*/ 30197 h 552"/>
                <a:gd name="T50" fmla="*/ 197931 w 601"/>
                <a:gd name="T51" fmla="*/ 30197 h 552"/>
                <a:gd name="T52" fmla="*/ 215533 w 601"/>
                <a:gd name="T53" fmla="*/ 81245 h 552"/>
                <a:gd name="T54" fmla="*/ 182484 w 601"/>
                <a:gd name="T55" fmla="*/ 20131 h 552"/>
                <a:gd name="T56" fmla="*/ 182484 w 601"/>
                <a:gd name="T57" fmla="*/ 20131 h 552"/>
                <a:gd name="T58" fmla="*/ 32689 w 601"/>
                <a:gd name="T59" fmla="*/ 20131 h 552"/>
                <a:gd name="T60" fmla="*/ 22631 w 601"/>
                <a:gd name="T61" fmla="*/ 10066 h 552"/>
                <a:gd name="T62" fmla="*/ 32689 w 601"/>
                <a:gd name="T63" fmla="*/ 0 h 552"/>
                <a:gd name="T64" fmla="*/ 182484 w 601"/>
                <a:gd name="T65" fmla="*/ 0 h 552"/>
                <a:gd name="T66" fmla="*/ 192902 w 601"/>
                <a:gd name="T67" fmla="*/ 10066 h 552"/>
                <a:gd name="T68" fmla="*/ 182484 w 601"/>
                <a:gd name="T69" fmla="*/ 20131 h 552"/>
                <a:gd name="T70" fmla="*/ 30175 w 601"/>
                <a:gd name="T71" fmla="*/ 119350 h 552"/>
                <a:gd name="T72" fmla="*/ 30175 w 601"/>
                <a:gd name="T73" fmla="*/ 119350 h 552"/>
                <a:gd name="T74" fmla="*/ 30175 w 601"/>
                <a:gd name="T75" fmla="*/ 119350 h 552"/>
                <a:gd name="T76" fmla="*/ 32689 w 601"/>
                <a:gd name="T77" fmla="*/ 119350 h 552"/>
                <a:gd name="T78" fmla="*/ 32689 w 601"/>
                <a:gd name="T79" fmla="*/ 119350 h 552"/>
                <a:gd name="T80" fmla="*/ 35204 w 601"/>
                <a:gd name="T81" fmla="*/ 119350 h 552"/>
                <a:gd name="T82" fmla="*/ 40592 w 601"/>
                <a:gd name="T83" fmla="*/ 116834 h 552"/>
                <a:gd name="T84" fmla="*/ 40592 w 601"/>
                <a:gd name="T85" fmla="*/ 116834 h 552"/>
                <a:gd name="T86" fmla="*/ 40592 w 601"/>
                <a:gd name="T87" fmla="*/ 116834 h 552"/>
                <a:gd name="T88" fmla="*/ 40592 w 601"/>
                <a:gd name="T89" fmla="*/ 167522 h 552"/>
                <a:gd name="T90" fmla="*/ 174941 w 601"/>
                <a:gd name="T91" fmla="*/ 167522 h 552"/>
                <a:gd name="T92" fmla="*/ 174941 w 601"/>
                <a:gd name="T93" fmla="*/ 116834 h 552"/>
                <a:gd name="T94" fmla="*/ 174941 w 601"/>
                <a:gd name="T95" fmla="*/ 116834 h 552"/>
                <a:gd name="T96" fmla="*/ 174941 w 601"/>
                <a:gd name="T97" fmla="*/ 116834 h 552"/>
                <a:gd name="T98" fmla="*/ 179970 w 601"/>
                <a:gd name="T99" fmla="*/ 119350 h 552"/>
                <a:gd name="T100" fmla="*/ 182484 w 601"/>
                <a:gd name="T101" fmla="*/ 119350 h 552"/>
                <a:gd name="T102" fmla="*/ 182484 w 601"/>
                <a:gd name="T103" fmla="*/ 119350 h 552"/>
                <a:gd name="T104" fmla="*/ 184999 w 601"/>
                <a:gd name="T105" fmla="*/ 119350 h 552"/>
                <a:gd name="T106" fmla="*/ 184999 w 601"/>
                <a:gd name="T107" fmla="*/ 119350 h 552"/>
                <a:gd name="T108" fmla="*/ 187514 w 601"/>
                <a:gd name="T109" fmla="*/ 119350 h 552"/>
                <a:gd name="T110" fmla="*/ 195416 w 601"/>
                <a:gd name="T111" fmla="*/ 119350 h 552"/>
                <a:gd name="T112" fmla="*/ 195416 w 601"/>
                <a:gd name="T113" fmla="*/ 188013 h 552"/>
                <a:gd name="T114" fmla="*/ 184999 w 601"/>
                <a:gd name="T115" fmla="*/ 198079 h 552"/>
                <a:gd name="T116" fmla="*/ 30175 w 601"/>
                <a:gd name="T117" fmla="*/ 198079 h 552"/>
                <a:gd name="T118" fmla="*/ 20116 w 601"/>
                <a:gd name="T119" fmla="*/ 188013 h 552"/>
                <a:gd name="T120" fmla="*/ 20116 w 601"/>
                <a:gd name="T121" fmla="*/ 119350 h 552"/>
                <a:gd name="T122" fmla="*/ 25145 w 601"/>
                <a:gd name="T123" fmla="*/ 119350 h 552"/>
                <a:gd name="T124" fmla="*/ 30175 w 601"/>
                <a:gd name="T125" fmla="*/ 119350 h 55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01" h="552">
                  <a:moveTo>
                    <a:pt x="600" y="226"/>
                  </a:moveTo>
                  <a:lnTo>
                    <a:pt x="600" y="226"/>
                  </a:lnTo>
                  <a:cubicBezTo>
                    <a:pt x="600" y="268"/>
                    <a:pt x="565" y="304"/>
                    <a:pt x="522" y="304"/>
                  </a:cubicBezTo>
                  <a:cubicBezTo>
                    <a:pt x="480" y="304"/>
                    <a:pt x="452" y="268"/>
                    <a:pt x="452" y="226"/>
                  </a:cubicBezTo>
                  <a:cubicBezTo>
                    <a:pt x="452" y="268"/>
                    <a:pt x="417" y="304"/>
                    <a:pt x="374" y="304"/>
                  </a:cubicBezTo>
                  <a:cubicBezTo>
                    <a:pt x="332" y="304"/>
                    <a:pt x="296" y="268"/>
                    <a:pt x="296" y="226"/>
                  </a:cubicBezTo>
                  <a:cubicBezTo>
                    <a:pt x="296" y="268"/>
                    <a:pt x="268" y="304"/>
                    <a:pt x="226" y="304"/>
                  </a:cubicBezTo>
                  <a:cubicBezTo>
                    <a:pt x="183" y="304"/>
                    <a:pt x="148" y="268"/>
                    <a:pt x="148" y="226"/>
                  </a:cubicBezTo>
                  <a:cubicBezTo>
                    <a:pt x="148" y="268"/>
                    <a:pt x="113" y="304"/>
                    <a:pt x="70" y="304"/>
                  </a:cubicBezTo>
                  <a:cubicBezTo>
                    <a:pt x="28" y="304"/>
                    <a:pt x="0" y="268"/>
                    <a:pt x="0" y="226"/>
                  </a:cubicBezTo>
                  <a:cubicBezTo>
                    <a:pt x="49" y="84"/>
                    <a:pt x="49" y="84"/>
                    <a:pt x="49" y="84"/>
                  </a:cubicBezTo>
                  <a:cubicBezTo>
                    <a:pt x="551" y="84"/>
                    <a:pt x="551" y="84"/>
                    <a:pt x="551" y="84"/>
                  </a:cubicBezTo>
                  <a:cubicBezTo>
                    <a:pt x="600" y="226"/>
                    <a:pt x="600" y="226"/>
                    <a:pt x="600" y="226"/>
                  </a:cubicBezTo>
                  <a:close/>
                  <a:moveTo>
                    <a:pt x="508" y="56"/>
                  </a:moveTo>
                  <a:lnTo>
                    <a:pt x="508" y="56"/>
                  </a:lnTo>
                  <a:cubicBezTo>
                    <a:pt x="91" y="56"/>
                    <a:pt x="91" y="56"/>
                    <a:pt x="91" y="56"/>
                  </a:cubicBezTo>
                  <a:cubicBezTo>
                    <a:pt x="77" y="56"/>
                    <a:pt x="63" y="49"/>
                    <a:pt x="63" y="28"/>
                  </a:cubicBezTo>
                  <a:cubicBezTo>
                    <a:pt x="63" y="14"/>
                    <a:pt x="77" y="0"/>
                    <a:pt x="91" y="0"/>
                  </a:cubicBezTo>
                  <a:cubicBezTo>
                    <a:pt x="508" y="0"/>
                    <a:pt x="508" y="0"/>
                    <a:pt x="508" y="0"/>
                  </a:cubicBezTo>
                  <a:cubicBezTo>
                    <a:pt x="522" y="0"/>
                    <a:pt x="537" y="14"/>
                    <a:pt x="537" y="28"/>
                  </a:cubicBezTo>
                  <a:cubicBezTo>
                    <a:pt x="537" y="49"/>
                    <a:pt x="522" y="56"/>
                    <a:pt x="508" y="56"/>
                  </a:cubicBezTo>
                  <a:close/>
                  <a:moveTo>
                    <a:pt x="84" y="332"/>
                  </a:moveTo>
                  <a:lnTo>
                    <a:pt x="84" y="332"/>
                  </a:lnTo>
                  <a:cubicBezTo>
                    <a:pt x="84" y="332"/>
                    <a:pt x="84" y="332"/>
                    <a:pt x="91" y="332"/>
                  </a:cubicBezTo>
                  <a:cubicBezTo>
                    <a:pt x="91" y="332"/>
                    <a:pt x="91" y="332"/>
                    <a:pt x="98" y="332"/>
                  </a:cubicBezTo>
                  <a:cubicBezTo>
                    <a:pt x="98" y="325"/>
                    <a:pt x="106" y="325"/>
                    <a:pt x="113" y="325"/>
                  </a:cubicBezTo>
                  <a:cubicBezTo>
                    <a:pt x="113" y="466"/>
                    <a:pt x="113" y="466"/>
                    <a:pt x="113" y="466"/>
                  </a:cubicBezTo>
                  <a:cubicBezTo>
                    <a:pt x="487" y="466"/>
                    <a:pt x="487" y="466"/>
                    <a:pt x="487" y="466"/>
                  </a:cubicBezTo>
                  <a:cubicBezTo>
                    <a:pt x="487" y="325"/>
                    <a:pt x="487" y="325"/>
                    <a:pt x="487" y="325"/>
                  </a:cubicBezTo>
                  <a:cubicBezTo>
                    <a:pt x="494" y="325"/>
                    <a:pt x="494" y="325"/>
                    <a:pt x="501" y="332"/>
                  </a:cubicBezTo>
                  <a:cubicBezTo>
                    <a:pt x="501" y="332"/>
                    <a:pt x="501" y="332"/>
                    <a:pt x="508" y="332"/>
                  </a:cubicBezTo>
                  <a:lnTo>
                    <a:pt x="515" y="332"/>
                  </a:lnTo>
                  <a:lnTo>
                    <a:pt x="522" y="332"/>
                  </a:lnTo>
                  <a:cubicBezTo>
                    <a:pt x="530" y="332"/>
                    <a:pt x="537" y="332"/>
                    <a:pt x="544" y="332"/>
                  </a:cubicBezTo>
                  <a:cubicBezTo>
                    <a:pt x="544" y="523"/>
                    <a:pt x="544" y="523"/>
                    <a:pt x="544" y="523"/>
                  </a:cubicBezTo>
                  <a:cubicBezTo>
                    <a:pt x="544" y="537"/>
                    <a:pt x="530" y="551"/>
                    <a:pt x="515" y="551"/>
                  </a:cubicBezTo>
                  <a:cubicBezTo>
                    <a:pt x="84" y="551"/>
                    <a:pt x="84" y="551"/>
                    <a:pt x="84" y="551"/>
                  </a:cubicBezTo>
                  <a:cubicBezTo>
                    <a:pt x="63" y="551"/>
                    <a:pt x="56" y="537"/>
                    <a:pt x="56" y="523"/>
                  </a:cubicBezTo>
                  <a:cubicBezTo>
                    <a:pt x="56" y="332"/>
                    <a:pt x="56" y="332"/>
                    <a:pt x="56" y="332"/>
                  </a:cubicBezTo>
                  <a:cubicBezTo>
                    <a:pt x="63" y="332"/>
                    <a:pt x="63" y="332"/>
                    <a:pt x="70" y="332"/>
                  </a:cubicBezTo>
                  <a:cubicBezTo>
                    <a:pt x="77" y="332"/>
                    <a:pt x="77" y="332"/>
                    <a:pt x="84" y="3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  <p:sp>
          <p:nvSpPr>
            <p:cNvPr id="105" name="Freeform 5"/>
            <p:cNvSpPr>
              <a:spLocks noChangeArrowheads="1"/>
            </p:cNvSpPr>
            <p:nvPr/>
          </p:nvSpPr>
          <p:spPr bwMode="auto">
            <a:xfrm>
              <a:off x="7195629" y="2425733"/>
              <a:ext cx="394073" cy="377652"/>
            </a:xfrm>
            <a:custGeom>
              <a:avLst/>
              <a:gdLst>
                <a:gd name="T0" fmla="*/ 195525 w 636"/>
                <a:gd name="T1" fmla="*/ 139804 h 608"/>
                <a:gd name="T2" fmla="*/ 195525 w 636"/>
                <a:gd name="T3" fmla="*/ 139804 h 608"/>
                <a:gd name="T4" fmla="*/ 149519 w 636"/>
                <a:gd name="T5" fmla="*/ 193492 h 608"/>
                <a:gd name="T6" fmla="*/ 101357 w 636"/>
                <a:gd name="T7" fmla="*/ 216192 h 608"/>
                <a:gd name="T8" fmla="*/ 37739 w 636"/>
                <a:gd name="T9" fmla="*/ 81432 h 608"/>
                <a:gd name="T10" fmla="*/ 12580 w 636"/>
                <a:gd name="T11" fmla="*/ 86477 h 608"/>
                <a:gd name="T12" fmla="*/ 32707 w 636"/>
                <a:gd name="T13" fmla="*/ 50805 h 608"/>
                <a:gd name="T14" fmla="*/ 83745 w 636"/>
                <a:gd name="T15" fmla="*/ 30267 h 608"/>
                <a:gd name="T16" fmla="*/ 126876 w 636"/>
                <a:gd name="T17" fmla="*/ 147731 h 608"/>
                <a:gd name="T18" fmla="*/ 159943 w 636"/>
                <a:gd name="T19" fmla="*/ 81432 h 608"/>
                <a:gd name="T20" fmla="*/ 131908 w 636"/>
                <a:gd name="T21" fmla="*/ 76388 h 608"/>
                <a:gd name="T22" fmla="*/ 225717 w 636"/>
                <a:gd name="T23" fmla="*/ 58372 h 608"/>
                <a:gd name="T24" fmla="*/ 195525 w 636"/>
                <a:gd name="T25" fmla="*/ 139804 h 60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636" h="608">
                  <a:moveTo>
                    <a:pt x="544" y="388"/>
                  </a:moveTo>
                  <a:lnTo>
                    <a:pt x="544" y="388"/>
                  </a:lnTo>
                  <a:cubicBezTo>
                    <a:pt x="508" y="438"/>
                    <a:pt x="459" y="501"/>
                    <a:pt x="416" y="537"/>
                  </a:cubicBezTo>
                  <a:cubicBezTo>
                    <a:pt x="381" y="565"/>
                    <a:pt x="325" y="607"/>
                    <a:pt x="282" y="600"/>
                  </a:cubicBezTo>
                  <a:cubicBezTo>
                    <a:pt x="162" y="579"/>
                    <a:pt x="183" y="289"/>
                    <a:pt x="105" y="226"/>
                  </a:cubicBezTo>
                  <a:cubicBezTo>
                    <a:pt x="70" y="219"/>
                    <a:pt x="49" y="268"/>
                    <a:pt x="35" y="240"/>
                  </a:cubicBezTo>
                  <a:cubicBezTo>
                    <a:pt x="0" y="212"/>
                    <a:pt x="63" y="169"/>
                    <a:pt x="91" y="141"/>
                  </a:cubicBezTo>
                  <a:cubicBezTo>
                    <a:pt x="134" y="106"/>
                    <a:pt x="176" y="63"/>
                    <a:pt x="233" y="84"/>
                  </a:cubicBezTo>
                  <a:cubicBezTo>
                    <a:pt x="332" y="120"/>
                    <a:pt x="261" y="360"/>
                    <a:pt x="353" y="410"/>
                  </a:cubicBezTo>
                  <a:cubicBezTo>
                    <a:pt x="402" y="374"/>
                    <a:pt x="459" y="304"/>
                    <a:pt x="445" y="226"/>
                  </a:cubicBezTo>
                  <a:cubicBezTo>
                    <a:pt x="438" y="197"/>
                    <a:pt x="388" y="204"/>
                    <a:pt x="367" y="212"/>
                  </a:cubicBezTo>
                  <a:cubicBezTo>
                    <a:pt x="367" y="91"/>
                    <a:pt x="607" y="0"/>
                    <a:pt x="628" y="162"/>
                  </a:cubicBezTo>
                  <a:cubicBezTo>
                    <a:pt x="635" y="268"/>
                    <a:pt x="544" y="388"/>
                    <a:pt x="544" y="38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思源黑体旧字形 Normal" panose="020B0400000000000000" pitchFamily="34" charset="-128"/>
                <a:ea typeface="思源黑体旧字形 Normal" panose="020B0400000000000000" pitchFamily="34" charset="-128"/>
                <a:cs typeface="+mn-ea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488882" y="2003727"/>
            <a:ext cx="2728517" cy="1352323"/>
            <a:chOff x="7483989" y="3339882"/>
            <a:chExt cx="2728517" cy="1352323"/>
          </a:xfrm>
        </p:grpSpPr>
        <p:sp>
          <p:nvSpPr>
            <p:cNvPr id="39" name="矩形 38"/>
            <p:cNvSpPr/>
            <p:nvPr/>
          </p:nvSpPr>
          <p:spPr>
            <a:xfrm>
              <a:off x="7483989" y="3732519"/>
              <a:ext cx="2728517" cy="95968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大量数据的存储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数据的频繁更新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实时响应</a:t>
              </a:r>
            </a:p>
          </p:txBody>
        </p:sp>
        <p:sp>
          <p:nvSpPr>
            <p:cNvPr id="40" name="矩形 39"/>
            <p:cNvSpPr/>
            <p:nvPr/>
          </p:nvSpPr>
          <p:spPr>
            <a:xfrm>
              <a:off x="7483989" y="3339882"/>
              <a:ext cx="2050552" cy="41261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数据库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488882" y="4415982"/>
            <a:ext cx="2728517" cy="1352323"/>
            <a:chOff x="7483989" y="3339882"/>
            <a:chExt cx="2728517" cy="1352323"/>
          </a:xfrm>
        </p:grpSpPr>
        <p:sp>
          <p:nvSpPr>
            <p:cNvPr id="42" name="矩形 41"/>
            <p:cNvSpPr/>
            <p:nvPr/>
          </p:nvSpPr>
          <p:spPr>
            <a:xfrm>
              <a:off x="7483989" y="3732519"/>
              <a:ext cx="2728517" cy="95968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游戏玩家状态的一致性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多线程交互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网络阻塞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/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延迟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7483989" y="3339882"/>
              <a:ext cx="2050552" cy="41261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思源黑体旧字形 Normal" panose="020B0400000000000000" pitchFamily="34" charset="-128"/>
                </a:rPr>
                <a:t>网络通信</a:t>
              </a: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4984462" y="333481"/>
            <a:ext cx="2244524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3200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思源黑体旧字形 Normal" panose="020B0400000000000000" pitchFamily="34" charset="-128"/>
              </a:rPr>
              <a:t>技术重难点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51B44C19-14AD-40D2-868D-97E860C5EE5E}"/>
              </a:ext>
            </a:extLst>
          </p:cNvPr>
          <p:cNvGrpSpPr/>
          <p:nvPr/>
        </p:nvGrpSpPr>
        <p:grpSpPr>
          <a:xfrm>
            <a:off x="968282" y="1988457"/>
            <a:ext cx="2728518" cy="1353285"/>
            <a:chOff x="7483988" y="3339882"/>
            <a:chExt cx="2728518" cy="135328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EB47EBB2-3EA6-459C-8092-827FB1BA2043}"/>
                </a:ext>
              </a:extLst>
            </p:cNvPr>
            <p:cNvSpPr/>
            <p:nvPr/>
          </p:nvSpPr>
          <p:spPr>
            <a:xfrm>
              <a:off x="7483989" y="3732519"/>
              <a:ext cx="2728517" cy="96064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游戏完整性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老少皆宜的游戏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传统游戏的扩展与升华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02C6E7C5-0563-439E-B481-411D3BBB608D}"/>
                </a:ext>
              </a:extLst>
            </p:cNvPr>
            <p:cNvSpPr/>
            <p:nvPr/>
          </p:nvSpPr>
          <p:spPr>
            <a:xfrm>
              <a:off x="7483988" y="3339882"/>
              <a:ext cx="2588675" cy="41261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</a:rPr>
                <a:t>游戏功能实现</a:t>
              </a:r>
              <a:endPara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E66A2E6E-EAC5-44F4-A8E1-535EBBF26FF9}"/>
              </a:ext>
            </a:extLst>
          </p:cNvPr>
          <p:cNvGrpSpPr/>
          <p:nvPr/>
        </p:nvGrpSpPr>
        <p:grpSpPr>
          <a:xfrm>
            <a:off x="909065" y="4362108"/>
            <a:ext cx="2728518" cy="1647789"/>
            <a:chOff x="7483988" y="3339882"/>
            <a:chExt cx="2728518" cy="1647789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6160C61-2A86-4458-A9DC-011D25D38ECE}"/>
                </a:ext>
              </a:extLst>
            </p:cNvPr>
            <p:cNvSpPr/>
            <p:nvPr/>
          </p:nvSpPr>
          <p:spPr>
            <a:xfrm>
              <a:off x="7483989" y="3732519"/>
              <a:ext cx="2728517" cy="125515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颜色设计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方块颜色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主体风格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思源黑体旧字形 Normal" panose="020B0400000000000000" pitchFamily="34" charset="-128"/>
              </a:endParaRPr>
            </a:p>
            <a:p>
              <a:pPr algn="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思源黑体旧字形 Normal" panose="020B0400000000000000" pitchFamily="34" charset="-128"/>
                </a:rPr>
                <a:t>界面主题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DBE18B5-A347-4411-AE7A-7BD9BFFAD48C}"/>
                </a:ext>
              </a:extLst>
            </p:cNvPr>
            <p:cNvSpPr/>
            <p:nvPr/>
          </p:nvSpPr>
          <p:spPr>
            <a:xfrm>
              <a:off x="7483988" y="3339882"/>
              <a:ext cx="2588675" cy="41261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</a:rPr>
                <a:t>软件界面设计</a:t>
              </a:r>
              <a:endPara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9150781"/>
      </p:ext>
    </p:extLst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80DEC718-5A0B-4F6D-87D5-0BF2DE9FA930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04m"/>
</p:tagLst>
</file>

<file path=ppt/theme/theme1.xml><?xml version="1.0" encoding="utf-8"?>
<a:theme xmlns:a="http://schemas.openxmlformats.org/drawingml/2006/main" name="包图主题2">
  <a:themeElements>
    <a:clrScheme name="自定义 179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CE1126"/>
      </a:accent1>
      <a:accent2>
        <a:srgbClr val="CE1126"/>
      </a:accent2>
      <a:accent3>
        <a:srgbClr val="CE1126"/>
      </a:accent3>
      <a:accent4>
        <a:srgbClr val="CE1126"/>
      </a:accent4>
      <a:accent5>
        <a:srgbClr val="CE1126"/>
      </a:accent5>
      <a:accent6>
        <a:srgbClr val="CE1126"/>
      </a:accent6>
      <a:hlink>
        <a:srgbClr val="0085C3"/>
      </a:hlink>
      <a:folHlink>
        <a:srgbClr val="BFBFBF"/>
      </a:folHlink>
    </a:clrScheme>
    <a:fontScheme name="ugvdzqhk">
      <a:majorFont>
        <a:latin typeface="FZZhengHeiS-R-GB"/>
        <a:ea typeface="FZHei-B01S"/>
        <a:cs typeface=""/>
      </a:majorFont>
      <a:minorFont>
        <a:latin typeface="FZZhengHeiS-R-GB"/>
        <a:ea typeface="FZHei-B01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计划书.potm" id="{28732306-E204-4495-9C47-0395E47C454B}" vid="{51EF089B-A398-411A-88F7-60F19BF5FE9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353</TotalTime>
  <Words>785</Words>
  <Application>Microsoft Office PowerPoint</Application>
  <PresentationFormat>宽屏</PresentationFormat>
  <Paragraphs>130</Paragraphs>
  <Slides>16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FZZhengHeiS-R-GB</vt:lpstr>
      <vt:lpstr>等线</vt:lpstr>
      <vt:lpstr>黑体</vt:lpstr>
      <vt:lpstr>华文行楷</vt:lpstr>
      <vt:lpstr>思源黑体旧字形 Normal</vt:lpstr>
      <vt:lpstr>Arial</vt:lpstr>
      <vt:lpstr>Calibri</vt:lpstr>
      <vt:lpstr>Franklin Gothic Medium</vt:lpstr>
      <vt:lpstr>微软雅黑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04m</dc:title>
  <dc:creator>Administrator</dc:creator>
  <cp:lastModifiedBy>许 阳</cp:lastModifiedBy>
  <cp:revision>121</cp:revision>
  <dcterms:created xsi:type="dcterms:W3CDTF">2017-09-19T03:01:22Z</dcterms:created>
  <dcterms:modified xsi:type="dcterms:W3CDTF">2020-03-19T14:22:34Z</dcterms:modified>
</cp:coreProperties>
</file>

<file path=docProps/thumbnail.jpeg>
</file>